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6" r:id="rId3"/>
  </p:sldMasterIdLst>
  <p:notesMasterIdLst>
    <p:notesMasterId r:id="rId14"/>
  </p:notesMasterIdLst>
  <p:sldIdLst>
    <p:sldId id="266" r:id="rId4"/>
    <p:sldId id="257" r:id="rId5"/>
    <p:sldId id="265" r:id="rId6"/>
    <p:sldId id="262" r:id="rId7"/>
    <p:sldId id="263" r:id="rId8"/>
    <p:sldId id="264" r:id="rId9"/>
    <p:sldId id="271" r:id="rId10"/>
    <p:sldId id="270"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004" autoAdjust="0"/>
  </p:normalViewPr>
  <p:slideViewPr>
    <p:cSldViewPr>
      <p:cViewPr>
        <p:scale>
          <a:sx n="75" d="100"/>
          <a:sy n="75" d="100"/>
        </p:scale>
        <p:origin x="-1152"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F196DC-C8FC-42A8-BE9E-3B140B25B0EC}" type="datetimeFigureOut">
              <a:rPr lang="en-US" smtClean="0"/>
              <a:t>3/23/2013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8CFA30-DEF2-481A-80F7-97D55C809761}" type="slidenum">
              <a:rPr lang="en-US" smtClean="0"/>
              <a:t>‹#›</a:t>
            </a:fld>
            <a:endParaRPr lang="en-US"/>
          </a:p>
        </p:txBody>
      </p:sp>
    </p:spTree>
    <p:extLst>
      <p:ext uri="{BB962C8B-B14F-4D97-AF65-F5344CB8AC3E}">
        <p14:creationId xmlns:p14="http://schemas.microsoft.com/office/powerpoint/2010/main" val="3013574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770C25B-50C3-46B3-A95C-FE657F6A8699}" type="slidenum">
              <a:rPr lang="en-US" smtClean="0">
                <a:solidFill>
                  <a:prstClr val="black"/>
                </a:solidFill>
              </a:rPr>
              <a:pPr>
                <a:defRPr/>
              </a:pPr>
              <a:t>4</a:t>
            </a:fld>
            <a:endParaRPr lang="en-US">
              <a:solidFill>
                <a:prstClr val="black"/>
              </a:solidFill>
            </a:endParaRPr>
          </a:p>
        </p:txBody>
      </p:sp>
    </p:spTree>
    <p:extLst>
      <p:ext uri="{BB962C8B-B14F-4D97-AF65-F5344CB8AC3E}">
        <p14:creationId xmlns:p14="http://schemas.microsoft.com/office/powerpoint/2010/main" val="1180761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770C25B-50C3-46B3-A95C-FE657F6A8699}" type="slidenum">
              <a:rPr lang="en-US" smtClean="0">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1180761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770C25B-50C3-46B3-A95C-FE657F6A8699}" type="slidenum">
              <a:rPr lang="en-US" smtClean="0">
                <a:solidFill>
                  <a:prstClr val="black"/>
                </a:solidFill>
              </a:rPr>
              <a:pPr>
                <a:defRPr/>
              </a:pPr>
              <a:t>6</a:t>
            </a:fld>
            <a:endParaRPr lang="en-US">
              <a:solidFill>
                <a:prstClr val="black"/>
              </a:solidFill>
            </a:endParaRPr>
          </a:p>
        </p:txBody>
      </p:sp>
    </p:spTree>
    <p:extLst>
      <p:ext uri="{BB962C8B-B14F-4D97-AF65-F5344CB8AC3E}">
        <p14:creationId xmlns:p14="http://schemas.microsoft.com/office/powerpoint/2010/main" val="1180761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r>
              <a:rPr lang="en-US" baseline="0" dirty="0" smtClean="0"/>
              <a:t> to student independent studies using notes!</a:t>
            </a:r>
            <a:endParaRPr lang="en-US" dirty="0"/>
          </a:p>
        </p:txBody>
      </p:sp>
      <p:sp>
        <p:nvSpPr>
          <p:cNvPr id="4" name="Slide Number Placeholder 3"/>
          <p:cNvSpPr>
            <a:spLocks noGrp="1"/>
          </p:cNvSpPr>
          <p:nvPr>
            <p:ph type="sldNum" sz="quarter" idx="10"/>
          </p:nvPr>
        </p:nvSpPr>
        <p:spPr/>
        <p:txBody>
          <a:bodyPr/>
          <a:lstStyle/>
          <a:p>
            <a:fld id="{A58CFA30-DEF2-481A-80F7-97D55C809761}" type="slidenum">
              <a:rPr lang="en-US" smtClean="0"/>
              <a:t>7</a:t>
            </a:fld>
            <a:endParaRPr lang="en-US"/>
          </a:p>
        </p:txBody>
      </p:sp>
    </p:spTree>
    <p:extLst>
      <p:ext uri="{BB962C8B-B14F-4D97-AF65-F5344CB8AC3E}">
        <p14:creationId xmlns:p14="http://schemas.microsoft.com/office/powerpoint/2010/main" val="2401462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Class II Gaming:</a:t>
            </a:r>
          </a:p>
          <a:p>
            <a:endParaRPr lang="en-US" dirty="0" smtClean="0"/>
          </a:p>
          <a:p>
            <a:r>
              <a:rPr lang="en-US" dirty="0" smtClean="0"/>
              <a:t>Class</a:t>
            </a:r>
            <a:r>
              <a:rPr lang="en-US" baseline="0" dirty="0" smtClean="0"/>
              <a:t> II gaming is a specific type of gaming device that is connected to an internal network within the company. As players enjoy engaging with these games, they are playing on a network against other guests who are also on a class II machine. Examples of a Class II game may include bingo, pull-tabs, and non-banked card games not prohibited by the state. </a:t>
            </a:r>
          </a:p>
          <a:p>
            <a:endParaRPr lang="en-US" baseline="0" dirty="0" smtClean="0"/>
          </a:p>
          <a:p>
            <a:r>
              <a:rPr lang="en-US" baseline="0" dirty="0" smtClean="0"/>
              <a:t>Jurisdiction of Class II gaming resides within the tribe and the National Indian Gaming Commission. The state of Oklahoma has no current jurisdiction to regulate this class of machines.</a:t>
            </a:r>
            <a:endParaRPr lang="en-US" dirty="0"/>
          </a:p>
        </p:txBody>
      </p:sp>
      <p:sp>
        <p:nvSpPr>
          <p:cNvPr id="4" name="Slide Number Placeholder 3"/>
          <p:cNvSpPr>
            <a:spLocks noGrp="1"/>
          </p:cNvSpPr>
          <p:nvPr>
            <p:ph type="sldNum" sz="quarter" idx="10"/>
          </p:nvPr>
        </p:nvSpPr>
        <p:spPr/>
        <p:txBody>
          <a:bodyPr/>
          <a:lstStyle/>
          <a:p>
            <a:fld id="{A58CFA30-DEF2-481A-80F7-97D55C809761}" type="slidenum">
              <a:rPr lang="en-US" smtClean="0"/>
              <a:t>8</a:t>
            </a:fld>
            <a:endParaRPr lang="en-US"/>
          </a:p>
        </p:txBody>
      </p:sp>
    </p:spTree>
    <p:extLst>
      <p:ext uri="{BB962C8B-B14F-4D97-AF65-F5344CB8AC3E}">
        <p14:creationId xmlns:p14="http://schemas.microsoft.com/office/powerpoint/2010/main" val="408710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Class III Gaming</a:t>
            </a:r>
          </a:p>
          <a:p>
            <a:endParaRPr lang="en-US" dirty="0" smtClean="0"/>
          </a:p>
          <a:p>
            <a:r>
              <a:rPr lang="en-US" dirty="0" smtClean="0"/>
              <a:t>Class III gaming is also referred to as “Vegas-style” gaming. These machines are self contained, which</a:t>
            </a:r>
            <a:r>
              <a:rPr lang="en-US" baseline="0" dirty="0" smtClean="0"/>
              <a:t> means the e-games are not connected to a local network within the company for competition. Another view of Class II gaming is to consider the competition is the machine. Examples of Class III gaming are slot machines, banked card games and table games. </a:t>
            </a:r>
          </a:p>
          <a:p>
            <a:endParaRPr lang="en-US" baseline="0" dirty="0" smtClean="0"/>
          </a:p>
          <a:p>
            <a:r>
              <a:rPr lang="en-US" baseline="0" dirty="0" smtClean="0"/>
              <a:t>This classification requires a compact between the tribe and the state. It’s a lengthy process. In order to put Class III gaming into use, tribe must pass an ordinance allowing gaming, establish tribal regulatory authority by the tribe’s council and the state must then permit the same specific type of e-games.</a:t>
            </a:r>
          </a:p>
        </p:txBody>
      </p:sp>
      <p:sp>
        <p:nvSpPr>
          <p:cNvPr id="4" name="Slide Number Placeholder 3"/>
          <p:cNvSpPr>
            <a:spLocks noGrp="1"/>
          </p:cNvSpPr>
          <p:nvPr>
            <p:ph type="sldNum" sz="quarter" idx="10"/>
          </p:nvPr>
        </p:nvSpPr>
        <p:spPr/>
        <p:txBody>
          <a:bodyPr/>
          <a:lstStyle/>
          <a:p>
            <a:fld id="{A58CFA30-DEF2-481A-80F7-97D55C809761}" type="slidenum">
              <a:rPr lang="en-US" smtClean="0"/>
              <a:t>9</a:t>
            </a:fld>
            <a:endParaRPr lang="en-US"/>
          </a:p>
        </p:txBody>
      </p:sp>
    </p:spTree>
    <p:extLst>
      <p:ext uri="{BB962C8B-B14F-4D97-AF65-F5344CB8AC3E}">
        <p14:creationId xmlns:p14="http://schemas.microsoft.com/office/powerpoint/2010/main" val="2720835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two examples of what a Class III game can look like. First, is the “Vegas style” machine. While playing this machine the odds are you against the machine, this machine is in no way connected to a network. Next we have what is called a Progressive machine. A Progressive machine is connected to a network. The difference between a progressive Class III machine and a Class II machine is the network it is connected to. In the previous slide we told you that a Class II is connected to an internal network. The Class III progressive machine is connected to a national network. </a:t>
            </a:r>
          </a:p>
          <a:p>
            <a:endParaRPr lang="en-US" baseline="0" dirty="0" smtClean="0"/>
          </a:p>
          <a:p>
            <a:r>
              <a:rPr lang="en-US" baseline="0" dirty="0" smtClean="0"/>
              <a:t>Notice the red box in the picture to the right. If you see rotating numbers you will then know you are looking at a Class III machine and you are playing against others nationwide! Hint: your odds of winning are much lower, but if you do “hit the jackpot”, </a:t>
            </a:r>
            <a:r>
              <a:rPr lang="en-US" baseline="0" smtClean="0"/>
              <a:t>it’s going to pay well!</a:t>
            </a:r>
            <a:endParaRPr lang="en-US" baseline="0" dirty="0" smtClean="0"/>
          </a:p>
        </p:txBody>
      </p:sp>
      <p:sp>
        <p:nvSpPr>
          <p:cNvPr id="4" name="Slide Number Placeholder 3"/>
          <p:cNvSpPr>
            <a:spLocks noGrp="1"/>
          </p:cNvSpPr>
          <p:nvPr>
            <p:ph type="sldNum" sz="quarter" idx="10"/>
          </p:nvPr>
        </p:nvSpPr>
        <p:spPr/>
        <p:txBody>
          <a:bodyPr/>
          <a:lstStyle/>
          <a:p>
            <a:fld id="{A58CFA30-DEF2-481A-80F7-97D55C809761}" type="slidenum">
              <a:rPr lang="en-US" smtClean="0"/>
              <a:t>10</a:t>
            </a:fld>
            <a:endParaRPr lang="en-US"/>
          </a:p>
        </p:txBody>
      </p:sp>
    </p:spTree>
    <p:extLst>
      <p:ext uri="{BB962C8B-B14F-4D97-AF65-F5344CB8AC3E}">
        <p14:creationId xmlns:p14="http://schemas.microsoft.com/office/powerpoint/2010/main" val="247423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xml"/><Relationship Id="rId1" Type="http://schemas.openxmlformats.org/officeDocument/2006/relationships/tags" Target="../tags/tag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4.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38"/>
          <p:cNvGrpSpPr>
            <a:grpSpLocks/>
          </p:cNvGrpSpPr>
          <p:nvPr/>
        </p:nvGrpSpPr>
        <p:grpSpPr bwMode="auto">
          <a:xfrm>
            <a:off x="685800" y="0"/>
            <a:ext cx="8001000" cy="7950200"/>
            <a:chOff x="685798" y="0"/>
            <a:chExt cx="8001004" cy="7950200"/>
          </a:xfrm>
        </p:grpSpPr>
        <p:sp>
          <p:nvSpPr>
            <p:cNvPr id="5" name="Pie 4"/>
            <p:cNvSpPr/>
            <p:nvPr/>
          </p:nvSpPr>
          <p:spPr>
            <a:xfrm flipH="1" flipV="1">
              <a:off x="1257298" y="5778500"/>
              <a:ext cx="2171701"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grpSp>
          <p:nvGrpSpPr>
            <p:cNvPr id="6" name="Group 52"/>
            <p:cNvGrpSpPr>
              <a:grpSpLocks/>
            </p:cNvGrpSpPr>
            <p:nvPr/>
          </p:nvGrpSpPr>
          <p:grpSpPr bwMode="auto">
            <a:xfrm>
              <a:off x="685798" y="0"/>
              <a:ext cx="8001004" cy="6856413"/>
              <a:chOff x="685798" y="0"/>
              <a:chExt cx="8001004" cy="6856413"/>
            </a:xfrm>
          </p:grpSpPr>
          <p:sp>
            <p:nvSpPr>
              <p:cNvPr id="7" name="Freeform 6"/>
              <p:cNvSpPr/>
              <p:nvPr/>
            </p:nvSpPr>
            <p:spPr>
              <a:xfrm>
                <a:off x="685798" y="5880100"/>
                <a:ext cx="1143001" cy="9763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 name="Oval 7"/>
              <p:cNvSpPr/>
              <p:nvPr/>
            </p:nvSpPr>
            <p:spPr>
              <a:xfrm>
                <a:off x="2590799"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 name="Oval 8"/>
              <p:cNvSpPr/>
              <p:nvPr/>
            </p:nvSpPr>
            <p:spPr>
              <a:xfrm>
                <a:off x="838198"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0" name="Oval 9"/>
              <p:cNvSpPr/>
              <p:nvPr/>
            </p:nvSpPr>
            <p:spPr>
              <a:xfrm>
                <a:off x="2362199"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1" name="Oval 10"/>
              <p:cNvSpPr/>
              <p:nvPr/>
            </p:nvSpPr>
            <p:spPr>
              <a:xfrm>
                <a:off x="1676398"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2" name="Oval 11"/>
              <p:cNvSpPr/>
              <p:nvPr/>
            </p:nvSpPr>
            <p:spPr>
              <a:xfrm>
                <a:off x="1981199"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3" name="Oval 12"/>
              <p:cNvSpPr/>
              <p:nvPr/>
            </p:nvSpPr>
            <p:spPr>
              <a:xfrm>
                <a:off x="1943099"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4" name="Oval 13"/>
              <p:cNvSpPr/>
              <p:nvPr/>
            </p:nvSpPr>
            <p:spPr>
              <a:xfrm>
                <a:off x="2362199"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5" name="Oval 14"/>
              <p:cNvSpPr/>
              <p:nvPr/>
            </p:nvSpPr>
            <p:spPr>
              <a:xfrm>
                <a:off x="3009899"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6" name="Oval 15"/>
              <p:cNvSpPr/>
              <p:nvPr/>
            </p:nvSpPr>
            <p:spPr>
              <a:xfrm>
                <a:off x="2971799"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7" name="Oval 16"/>
              <p:cNvSpPr/>
              <p:nvPr/>
            </p:nvSpPr>
            <p:spPr>
              <a:xfrm>
                <a:off x="3314699"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8" name="Oval 17"/>
              <p:cNvSpPr/>
              <p:nvPr/>
            </p:nvSpPr>
            <p:spPr>
              <a:xfrm>
                <a:off x="3619499"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9" name="Oval 18"/>
              <p:cNvSpPr/>
              <p:nvPr/>
            </p:nvSpPr>
            <p:spPr>
              <a:xfrm>
                <a:off x="1384298"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0" name="Oval 19"/>
              <p:cNvSpPr/>
              <p:nvPr/>
            </p:nvSpPr>
            <p:spPr>
              <a:xfrm>
                <a:off x="3505199"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1" name="Oval 20"/>
              <p:cNvSpPr/>
              <p:nvPr/>
            </p:nvSpPr>
            <p:spPr>
              <a:xfrm>
                <a:off x="1295398"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2" name="Oval 21"/>
              <p:cNvSpPr/>
              <p:nvPr/>
            </p:nvSpPr>
            <p:spPr>
              <a:xfrm>
                <a:off x="1447798"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3" name="Oval 22"/>
              <p:cNvSpPr/>
              <p:nvPr/>
            </p:nvSpPr>
            <p:spPr>
              <a:xfrm>
                <a:off x="1600198"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4" name="Oval 23"/>
              <p:cNvSpPr/>
              <p:nvPr/>
            </p:nvSpPr>
            <p:spPr>
              <a:xfrm>
                <a:off x="3352799"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5" name="Freeform 24"/>
              <p:cNvSpPr/>
              <p:nvPr/>
            </p:nvSpPr>
            <p:spPr>
              <a:xfrm flipV="1">
                <a:off x="5486400" y="0"/>
                <a:ext cx="1143001" cy="9763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6" name="Oval 25"/>
              <p:cNvSpPr/>
              <p:nvPr/>
            </p:nvSpPr>
            <p:spPr>
              <a:xfrm flipV="1">
                <a:off x="7391401" y="760413"/>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7" name="Oval 26"/>
              <p:cNvSpPr/>
              <p:nvPr/>
            </p:nvSpPr>
            <p:spPr>
              <a:xfrm flipV="1">
                <a:off x="5638800" y="60801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8" name="Oval 27"/>
              <p:cNvSpPr/>
              <p:nvPr/>
            </p:nvSpPr>
            <p:spPr>
              <a:xfrm flipV="1">
                <a:off x="7162801" y="150813"/>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9" name="Oval 28"/>
              <p:cNvSpPr/>
              <p:nvPr/>
            </p:nvSpPr>
            <p:spPr>
              <a:xfrm flipV="1">
                <a:off x="6477001" y="77311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0" name="Oval 29"/>
              <p:cNvSpPr/>
              <p:nvPr/>
            </p:nvSpPr>
            <p:spPr>
              <a:xfrm flipV="1">
                <a:off x="6781801" y="1166813"/>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1" name="Oval 30"/>
              <p:cNvSpPr/>
              <p:nvPr/>
            </p:nvSpPr>
            <p:spPr>
              <a:xfrm flipV="1">
                <a:off x="6743701" y="862013"/>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2" name="Oval 31"/>
              <p:cNvSpPr/>
              <p:nvPr/>
            </p:nvSpPr>
            <p:spPr>
              <a:xfrm flipV="1">
                <a:off x="7162801" y="1065213"/>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3" name="Oval 32"/>
              <p:cNvSpPr/>
              <p:nvPr/>
            </p:nvSpPr>
            <p:spPr>
              <a:xfrm flipV="1">
                <a:off x="7810502" y="2081213"/>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4" name="Oval 33"/>
              <p:cNvSpPr/>
              <p:nvPr/>
            </p:nvSpPr>
            <p:spPr>
              <a:xfrm flipV="1">
                <a:off x="7772402" y="1776413"/>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5" name="Oval 34"/>
              <p:cNvSpPr/>
              <p:nvPr/>
            </p:nvSpPr>
            <p:spPr>
              <a:xfrm flipV="1">
                <a:off x="8115302" y="1928813"/>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6" name="Oval 35"/>
              <p:cNvSpPr/>
              <p:nvPr/>
            </p:nvSpPr>
            <p:spPr>
              <a:xfrm flipV="1">
                <a:off x="8420102" y="1624013"/>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7" name="Oval 36"/>
              <p:cNvSpPr/>
              <p:nvPr/>
            </p:nvSpPr>
            <p:spPr>
              <a:xfrm flipV="1">
                <a:off x="6184901" y="124301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8" name="Oval 37"/>
              <p:cNvSpPr/>
              <p:nvPr/>
            </p:nvSpPr>
            <p:spPr>
              <a:xfrm flipV="1">
                <a:off x="8305802" y="1395413"/>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39" name="Oval 38"/>
              <p:cNvSpPr/>
              <p:nvPr/>
            </p:nvSpPr>
            <p:spPr>
              <a:xfrm flipV="1">
                <a:off x="6096001" y="10652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40" name="Oval 39"/>
              <p:cNvSpPr/>
              <p:nvPr/>
            </p:nvSpPr>
            <p:spPr>
              <a:xfrm flipV="1">
                <a:off x="6248401" y="12176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41" name="Oval 40"/>
              <p:cNvSpPr/>
              <p:nvPr/>
            </p:nvSpPr>
            <p:spPr>
              <a:xfrm flipV="1">
                <a:off x="6400801" y="124301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42" name="Oval 41"/>
              <p:cNvSpPr/>
              <p:nvPr/>
            </p:nvSpPr>
            <p:spPr>
              <a:xfrm flipV="1">
                <a:off x="8153402" y="379413"/>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grpSp>
      </p:grpSp>
      <p:sp>
        <p:nvSpPr>
          <p:cNvPr id="43" name="Oval 42"/>
          <p:cNvSpPr/>
          <p:nvPr/>
        </p:nvSpPr>
        <p:spPr>
          <a:xfrm>
            <a:off x="8636000" y="65897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44" name="Oval 43"/>
          <p:cNvSpPr/>
          <p:nvPr/>
        </p:nvSpPr>
        <p:spPr>
          <a:xfrm>
            <a:off x="8788400" y="658971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45" name="Oval 44"/>
          <p:cNvSpPr/>
          <p:nvPr/>
        </p:nvSpPr>
        <p:spPr>
          <a:xfrm>
            <a:off x="8940800" y="65897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3352800" y="2946400"/>
            <a:ext cx="4432300" cy="1752600"/>
          </a:xfrm>
        </p:spPr>
        <p:txBody>
          <a:bodyPr anchor="ct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6" name="Date Placeholder 3"/>
          <p:cNvSpPr>
            <a:spLocks noGrp="1"/>
          </p:cNvSpPr>
          <p:nvPr>
            <p:ph type="dt" sz="half" idx="10"/>
          </p:nvPr>
        </p:nvSpPr>
        <p:spPr>
          <a:xfrm>
            <a:off x="6477000" y="6521450"/>
            <a:ext cx="2133600" cy="260350"/>
          </a:xfrm>
        </p:spPr>
        <p:txBody>
          <a:bodyPr/>
          <a:lstStyle>
            <a:lvl1pPr algn="r">
              <a:defRPr/>
            </a:lvl1pPr>
          </a:lstStyle>
          <a:p>
            <a:pPr>
              <a:defRPr/>
            </a:pPr>
            <a:fld id="{02001F57-1784-4BED-A75B-19FC171C66C9}" type="datetimeFigureOut">
              <a:rPr lang="en-US">
                <a:solidFill>
                  <a:prstClr val="white">
                    <a:tint val="75000"/>
                  </a:prstClr>
                </a:solidFill>
              </a:rPr>
              <a:pPr>
                <a:defRPr/>
              </a:pPr>
              <a:t>3/23/2013</a:t>
            </a:fld>
            <a:endParaRPr lang="en-US">
              <a:solidFill>
                <a:prstClr val="white">
                  <a:tint val="75000"/>
                </a:prstClr>
              </a:solidFill>
            </a:endParaRPr>
          </a:p>
        </p:txBody>
      </p:sp>
      <p:sp>
        <p:nvSpPr>
          <p:cNvPr id="47"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48" name="Slide Number Placeholder 5"/>
          <p:cNvSpPr>
            <a:spLocks noGrp="1"/>
          </p:cNvSpPr>
          <p:nvPr>
            <p:ph type="sldNum" sz="quarter" idx="12"/>
          </p:nvPr>
        </p:nvSpPr>
        <p:spPr>
          <a:xfrm>
            <a:off x="8534400" y="6292850"/>
            <a:ext cx="609600" cy="260350"/>
          </a:xfrm>
        </p:spPr>
        <p:txBody>
          <a:bodyPr/>
          <a:lstStyle>
            <a:lvl1pPr algn="ctr">
              <a:defRPr/>
            </a:lvl1pPr>
          </a:lstStyle>
          <a:p>
            <a:pPr>
              <a:defRPr/>
            </a:pPr>
            <a:fld id="{0E63CF4D-C398-4684-993A-35C77D19AF50}"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2845456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spTree>
      <p:nvGrpSpPr>
        <p:cNvPr id="1" name=""/>
        <p:cNvGrpSpPr/>
        <p:nvPr/>
      </p:nvGrpSpPr>
      <p:grpSpPr>
        <a:xfrm>
          <a:off x="0" y="0"/>
          <a:ext cx="0" cy="0"/>
          <a:chOff x="0" y="0"/>
          <a:chExt cx="0" cy="0"/>
        </a:xfrm>
      </p:grpSpPr>
      <p:grpSp>
        <p:nvGrpSpPr>
          <p:cNvPr id="6" name="Group 21"/>
          <p:cNvGrpSpPr>
            <a:grpSpLocks/>
          </p:cNvGrpSpPr>
          <p:nvPr/>
        </p:nvGrpSpPr>
        <p:grpSpPr bwMode="auto">
          <a:xfrm>
            <a:off x="3775075" y="2133600"/>
            <a:ext cx="5368925" cy="4724400"/>
            <a:chOff x="0" y="0"/>
            <a:chExt cx="2222500" cy="1955800"/>
          </a:xfrm>
        </p:grpSpPr>
        <p:sp>
          <p:nvSpPr>
            <p:cNvPr id="7" name="Oval 6"/>
            <p:cNvSpPr/>
            <p:nvPr/>
          </p:nvSpPr>
          <p:spPr>
            <a:xfrm>
              <a:off x="686070" y="152468"/>
              <a:ext cx="914104" cy="914153"/>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 name="Oval 7"/>
            <p:cNvSpPr/>
            <p:nvPr/>
          </p:nvSpPr>
          <p:spPr>
            <a:xfrm>
              <a:off x="381150" y="1206602"/>
              <a:ext cx="456723" cy="457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 name="Oval 8"/>
            <p:cNvSpPr/>
            <p:nvPr/>
          </p:nvSpPr>
          <p:spPr>
            <a:xfrm>
              <a:off x="686070" y="914153"/>
              <a:ext cx="355521" cy="35554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0" name="Oval 9"/>
            <p:cNvSpPr/>
            <p:nvPr/>
          </p:nvSpPr>
          <p:spPr>
            <a:xfrm>
              <a:off x="647955" y="1142855"/>
              <a:ext cx="431751" cy="431774"/>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1" name="Oval 10"/>
            <p:cNvSpPr/>
            <p:nvPr/>
          </p:nvSpPr>
          <p:spPr>
            <a:xfrm>
              <a:off x="457380" y="0"/>
              <a:ext cx="761643" cy="76168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2" name="Oval 11"/>
            <p:cNvSpPr/>
            <p:nvPr/>
          </p:nvSpPr>
          <p:spPr>
            <a:xfrm>
              <a:off x="1714519" y="0"/>
              <a:ext cx="355521" cy="35554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3" name="Oval 12"/>
            <p:cNvSpPr/>
            <p:nvPr/>
          </p:nvSpPr>
          <p:spPr>
            <a:xfrm>
              <a:off x="1676404" y="228702"/>
              <a:ext cx="431751" cy="43177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4" name="Oval 13"/>
            <p:cNvSpPr/>
            <p:nvPr/>
          </p:nvSpPr>
          <p:spPr>
            <a:xfrm>
              <a:off x="2019439" y="304937"/>
              <a:ext cx="203061" cy="20307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5" name="Oval 14"/>
            <p:cNvSpPr/>
            <p:nvPr/>
          </p:nvSpPr>
          <p:spPr>
            <a:xfrm>
              <a:off x="1028449" y="1524026"/>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6" name="Oval 15"/>
            <p:cNvSpPr/>
            <p:nvPr/>
          </p:nvSpPr>
          <p:spPr>
            <a:xfrm>
              <a:off x="88716" y="1066621"/>
              <a:ext cx="127488"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7" name="Oval 16"/>
            <p:cNvSpPr/>
            <p:nvPr/>
          </p:nvSpPr>
          <p:spPr>
            <a:xfrm>
              <a:off x="914104" y="1752728"/>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8" name="Oval 17"/>
            <p:cNvSpPr/>
            <p:nvPr/>
          </p:nvSpPr>
          <p:spPr>
            <a:xfrm>
              <a:off x="0" y="1244719"/>
              <a:ext cx="126831" cy="126838"/>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9" name="Oval 18"/>
            <p:cNvSpPr/>
            <p:nvPr/>
          </p:nvSpPr>
          <p:spPr>
            <a:xfrm>
              <a:off x="152460" y="1092251"/>
              <a:ext cx="126831" cy="126838"/>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0" name="Oval 19"/>
            <p:cNvSpPr/>
            <p:nvPr/>
          </p:nvSpPr>
          <p:spPr>
            <a:xfrm>
              <a:off x="304920" y="1066621"/>
              <a:ext cx="126831"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grpSp>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1" name="Date Placeholder 4"/>
          <p:cNvSpPr>
            <a:spLocks noGrp="1"/>
          </p:cNvSpPr>
          <p:nvPr>
            <p:ph type="dt" sz="half" idx="14"/>
          </p:nvPr>
        </p:nvSpPr>
        <p:spPr/>
        <p:txBody>
          <a:bodyPr/>
          <a:lstStyle>
            <a:lvl1pPr>
              <a:defRPr/>
            </a:lvl1pPr>
          </a:lstStyle>
          <a:p>
            <a:pPr>
              <a:defRPr/>
            </a:pPr>
            <a:fld id="{86F1A734-9EE8-478C-9503-F6FD6073F8F2}" type="datetimeFigureOut">
              <a:rPr lang="en-US">
                <a:solidFill>
                  <a:prstClr val="white">
                    <a:tint val="75000"/>
                  </a:prstClr>
                </a:solidFill>
              </a:rPr>
              <a:pPr>
                <a:defRPr/>
              </a:pPr>
              <a:t>3/23/2013</a:t>
            </a:fld>
            <a:endParaRPr lang="en-US">
              <a:solidFill>
                <a:prstClr val="white">
                  <a:tint val="75000"/>
                </a:prstClr>
              </a:solidFill>
            </a:endParaRPr>
          </a:p>
        </p:txBody>
      </p:sp>
      <p:sp>
        <p:nvSpPr>
          <p:cNvPr id="22" name="Footer Placeholder 5"/>
          <p:cNvSpPr>
            <a:spLocks noGrp="1"/>
          </p:cNvSpPr>
          <p:nvPr>
            <p:ph type="ftr" sz="quarter" idx="15"/>
          </p:nvPr>
        </p:nvSpPr>
        <p:spPr/>
        <p:txBody>
          <a:bodyPr/>
          <a:lstStyle>
            <a:lvl1pPr>
              <a:defRPr/>
            </a:lvl1pPr>
          </a:lstStyle>
          <a:p>
            <a:pPr>
              <a:defRPr/>
            </a:pPr>
            <a:endParaRPr lang="en-US">
              <a:solidFill>
                <a:prstClr val="white">
                  <a:tint val="75000"/>
                </a:prstClr>
              </a:solidFill>
            </a:endParaRPr>
          </a:p>
        </p:txBody>
      </p:sp>
      <p:sp>
        <p:nvSpPr>
          <p:cNvPr id="23" name="Slide Number Placeholder 6"/>
          <p:cNvSpPr>
            <a:spLocks noGrp="1"/>
          </p:cNvSpPr>
          <p:nvPr>
            <p:ph type="sldNum" sz="quarter" idx="16"/>
          </p:nvPr>
        </p:nvSpPr>
        <p:spPr/>
        <p:txBody>
          <a:bodyPr/>
          <a:lstStyle>
            <a:lvl1pPr>
              <a:defRPr/>
            </a:lvl1pPr>
          </a:lstStyle>
          <a:p>
            <a:pPr>
              <a:defRPr/>
            </a:pPr>
            <a:fld id="{23A1A83E-352D-4C09-91B3-6258F80C4A88}"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3529731900"/>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grpSp>
        <p:nvGrpSpPr>
          <p:cNvPr id="7" name="Group 21"/>
          <p:cNvGrpSpPr>
            <a:grpSpLocks/>
          </p:cNvGrpSpPr>
          <p:nvPr/>
        </p:nvGrpSpPr>
        <p:grpSpPr bwMode="auto">
          <a:xfrm>
            <a:off x="3775075" y="2133600"/>
            <a:ext cx="5368925" cy="4724400"/>
            <a:chOff x="0" y="0"/>
            <a:chExt cx="2222500" cy="1955800"/>
          </a:xfrm>
        </p:grpSpPr>
        <p:sp>
          <p:nvSpPr>
            <p:cNvPr id="8" name="Oval 7"/>
            <p:cNvSpPr/>
            <p:nvPr/>
          </p:nvSpPr>
          <p:spPr>
            <a:xfrm>
              <a:off x="686070" y="152468"/>
              <a:ext cx="914104" cy="914153"/>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 name="Oval 8"/>
            <p:cNvSpPr/>
            <p:nvPr/>
          </p:nvSpPr>
          <p:spPr>
            <a:xfrm>
              <a:off x="381150" y="1206602"/>
              <a:ext cx="456723" cy="457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0" name="Oval 9"/>
            <p:cNvSpPr/>
            <p:nvPr/>
          </p:nvSpPr>
          <p:spPr>
            <a:xfrm>
              <a:off x="686070" y="914153"/>
              <a:ext cx="355521" cy="35554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1" name="Oval 10"/>
            <p:cNvSpPr/>
            <p:nvPr/>
          </p:nvSpPr>
          <p:spPr>
            <a:xfrm>
              <a:off x="647955" y="1142855"/>
              <a:ext cx="431751" cy="431774"/>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2" name="Oval 11"/>
            <p:cNvSpPr/>
            <p:nvPr/>
          </p:nvSpPr>
          <p:spPr>
            <a:xfrm>
              <a:off x="457380" y="0"/>
              <a:ext cx="761643" cy="76168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3" name="Oval 12"/>
            <p:cNvSpPr/>
            <p:nvPr/>
          </p:nvSpPr>
          <p:spPr>
            <a:xfrm>
              <a:off x="1714519" y="0"/>
              <a:ext cx="355521" cy="35554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4" name="Oval 13"/>
            <p:cNvSpPr/>
            <p:nvPr/>
          </p:nvSpPr>
          <p:spPr>
            <a:xfrm>
              <a:off x="1676404" y="228702"/>
              <a:ext cx="431751" cy="43177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5" name="Oval 14"/>
            <p:cNvSpPr/>
            <p:nvPr/>
          </p:nvSpPr>
          <p:spPr>
            <a:xfrm>
              <a:off x="2019439" y="304937"/>
              <a:ext cx="203061" cy="20307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6" name="Oval 15"/>
            <p:cNvSpPr/>
            <p:nvPr/>
          </p:nvSpPr>
          <p:spPr>
            <a:xfrm>
              <a:off x="1028449" y="1524026"/>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7" name="Oval 16"/>
            <p:cNvSpPr/>
            <p:nvPr/>
          </p:nvSpPr>
          <p:spPr>
            <a:xfrm>
              <a:off x="88716" y="1066621"/>
              <a:ext cx="127488"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8" name="Oval 17"/>
            <p:cNvSpPr/>
            <p:nvPr/>
          </p:nvSpPr>
          <p:spPr>
            <a:xfrm>
              <a:off x="914104" y="1752728"/>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9" name="Oval 18"/>
            <p:cNvSpPr/>
            <p:nvPr/>
          </p:nvSpPr>
          <p:spPr>
            <a:xfrm>
              <a:off x="0" y="1244719"/>
              <a:ext cx="126831" cy="126838"/>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0" name="Oval 19"/>
            <p:cNvSpPr/>
            <p:nvPr/>
          </p:nvSpPr>
          <p:spPr>
            <a:xfrm>
              <a:off x="152460" y="1092251"/>
              <a:ext cx="126831" cy="126838"/>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1" name="Oval 20"/>
            <p:cNvSpPr/>
            <p:nvPr/>
          </p:nvSpPr>
          <p:spPr>
            <a:xfrm>
              <a:off x="304920" y="1066621"/>
              <a:ext cx="126831"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grpSp>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5" name="Date Placeholder 4"/>
          <p:cNvSpPr>
            <a:spLocks noGrp="1"/>
          </p:cNvSpPr>
          <p:nvPr>
            <p:ph type="dt" sz="half" idx="15"/>
          </p:nvPr>
        </p:nvSpPr>
        <p:spPr/>
        <p:txBody>
          <a:bodyPr/>
          <a:lstStyle>
            <a:lvl1pPr>
              <a:defRPr/>
            </a:lvl1pPr>
          </a:lstStyle>
          <a:p>
            <a:pPr>
              <a:defRPr/>
            </a:pPr>
            <a:fld id="{015CF7D1-5DA2-4CF9-A621-4DCA00ED5ADC}" type="datetimeFigureOut">
              <a:rPr lang="en-US">
                <a:solidFill>
                  <a:prstClr val="white">
                    <a:tint val="75000"/>
                  </a:prstClr>
                </a:solidFill>
              </a:rPr>
              <a:pPr>
                <a:defRPr/>
              </a:pPr>
              <a:t>3/23/2013</a:t>
            </a:fld>
            <a:endParaRPr lang="en-US">
              <a:solidFill>
                <a:prstClr val="white">
                  <a:tint val="75000"/>
                </a:prstClr>
              </a:solidFill>
            </a:endParaRPr>
          </a:p>
        </p:txBody>
      </p:sp>
      <p:sp>
        <p:nvSpPr>
          <p:cNvPr id="26" name="Footer Placeholder 5"/>
          <p:cNvSpPr>
            <a:spLocks noGrp="1"/>
          </p:cNvSpPr>
          <p:nvPr>
            <p:ph type="ftr" sz="quarter" idx="16"/>
          </p:nvPr>
        </p:nvSpPr>
        <p:spPr/>
        <p:txBody>
          <a:bodyPr/>
          <a:lstStyle>
            <a:lvl1pPr>
              <a:defRPr/>
            </a:lvl1pPr>
          </a:lstStyle>
          <a:p>
            <a:pPr>
              <a:defRPr/>
            </a:pPr>
            <a:endParaRPr lang="en-US">
              <a:solidFill>
                <a:prstClr val="white">
                  <a:tint val="75000"/>
                </a:prstClr>
              </a:solidFill>
            </a:endParaRPr>
          </a:p>
        </p:txBody>
      </p:sp>
      <p:sp>
        <p:nvSpPr>
          <p:cNvPr id="27" name="Slide Number Placeholder 6"/>
          <p:cNvSpPr>
            <a:spLocks noGrp="1"/>
          </p:cNvSpPr>
          <p:nvPr>
            <p:ph type="sldNum" sz="quarter" idx="17"/>
          </p:nvPr>
        </p:nvSpPr>
        <p:spPr/>
        <p:txBody>
          <a:bodyPr/>
          <a:lstStyle>
            <a:lvl1pPr>
              <a:defRPr/>
            </a:lvl1pPr>
          </a:lstStyle>
          <a:p>
            <a:pPr>
              <a:defRPr/>
            </a:pPr>
            <a:fld id="{2509B8DE-0557-401E-8032-AC6369BBC48E}"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2029893278"/>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9E534B93-5C84-4806-8C13-421AF3498BE3}" type="datetimeFigureOut">
              <a:rPr lang="en-US">
                <a:solidFill>
                  <a:prstClr val="white">
                    <a:tint val="75000"/>
                  </a:prstClr>
                </a:solidFill>
              </a:rPr>
              <a:pPr>
                <a:defRPr/>
              </a:pPr>
              <a:t>3/23/2013</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89C9A56-6B77-4E04-96A2-398F1D8662D3}"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2283657143"/>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EC867A18-99E3-4BC6-89F0-4C7603DE8F8B}" type="datetimeFigureOut">
              <a:rPr lang="en-US">
                <a:solidFill>
                  <a:prstClr val="white">
                    <a:tint val="75000"/>
                  </a:prstClr>
                </a:solidFill>
              </a:rPr>
              <a:pPr>
                <a:defRPr/>
              </a:pPr>
              <a:t>3/23/2013</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07B7592-E255-4832-9C2C-D18C0A649C83}"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24697159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99682" name="Rectangle 2"/>
          <p:cNvSpPr>
            <a:spLocks noGrp="1" noChangeArrowheads="1"/>
          </p:cNvSpPr>
          <p:nvPr>
            <p:ph type="ctrTitle"/>
            <p:custDataLst>
              <p:tags r:id="rId1"/>
            </p:custDataLst>
          </p:nvPr>
        </p:nvSpPr>
        <p:spPr>
          <a:xfrm>
            <a:off x="2817813" y="1844675"/>
            <a:ext cx="3857625" cy="1800225"/>
          </a:xfrm>
          <a:extLst>
            <a:ext uri="{909E8E84-426E-40DD-AFC4-6F175D3DCCD1}">
              <a14:hiddenFill xmlns:a14="http://schemas.microsoft.com/office/drawing/2010/main">
                <a:solidFill>
                  <a:srgbClr val="A759FF"/>
                </a:solidFill>
              </a14:hiddenFill>
            </a:ext>
          </a:extLst>
        </p:spPr>
        <p:txBody>
          <a:bodyPr lIns="82124" tIns="41061" rIns="82124" bIns="41061"/>
          <a:lstStyle>
            <a:lvl1pPr>
              <a:defRPr/>
            </a:lvl1pPr>
          </a:lstStyle>
          <a:p>
            <a:pPr lvl="0"/>
            <a:r>
              <a:rPr lang="en-US" noProof="0" smtClean="0"/>
              <a:t>Click to edit Master title style</a:t>
            </a:r>
          </a:p>
        </p:txBody>
      </p:sp>
      <p:sp>
        <p:nvSpPr>
          <p:cNvPr id="199683" name="Rectangle 3"/>
          <p:cNvSpPr>
            <a:spLocks noGrp="1" noChangeArrowheads="1"/>
          </p:cNvSpPr>
          <p:nvPr>
            <p:ph type="subTitle" idx="1"/>
            <p:custDataLst>
              <p:tags r:id="rId2"/>
            </p:custDataLst>
          </p:nvPr>
        </p:nvSpPr>
        <p:spPr>
          <a:xfrm>
            <a:off x="2817813" y="3810000"/>
            <a:ext cx="5445125" cy="906463"/>
          </a:xfrm>
          <a:extLst>
            <a:ext uri="{909E8E84-426E-40DD-AFC4-6F175D3DCCD1}">
              <a14:hiddenFill xmlns:a14="http://schemas.microsoft.com/office/drawing/2010/main">
                <a:solidFill>
                  <a:srgbClr val="A759FF"/>
                </a:solidFill>
              </a14:hiddenFill>
            </a:ext>
          </a:extLst>
        </p:spPr>
        <p:txBody>
          <a:bodyPr/>
          <a:lstStyle>
            <a:lvl1pPr marL="0" indent="0">
              <a:buFontTx/>
              <a:buNone/>
              <a:defRPr/>
            </a:lvl1pPr>
          </a:lstStyle>
          <a:p>
            <a:pPr lvl="0"/>
            <a:r>
              <a:rPr lang="en-US" noProof="0" smtClean="0"/>
              <a:t>Click to edit Master subtitle style</a:t>
            </a:r>
          </a:p>
        </p:txBody>
      </p:sp>
      <p:sp>
        <p:nvSpPr>
          <p:cNvPr id="199684" name="Rectangle 4"/>
          <p:cNvSpPr>
            <a:spLocks noGrp="1" noChangeArrowheads="1"/>
          </p:cNvSpPr>
          <p:nvPr>
            <p:ph type="dt" sz="half" idx="2"/>
          </p:nvPr>
        </p:nvSpPr>
        <p:spPr/>
        <p:txBody>
          <a:bodyPr/>
          <a:lstStyle>
            <a:lvl1pPr>
              <a:defRPr/>
            </a:lvl1pPr>
          </a:lstStyle>
          <a:p>
            <a:endParaRPr lang="en-US">
              <a:solidFill>
                <a:srgbClr val="000000"/>
              </a:solidFill>
            </a:endParaRPr>
          </a:p>
        </p:txBody>
      </p:sp>
      <p:sp>
        <p:nvSpPr>
          <p:cNvPr id="199685" name="Rectangle 5"/>
          <p:cNvSpPr>
            <a:spLocks noGrp="1" noChangeArrowheads="1"/>
          </p:cNvSpPr>
          <p:nvPr>
            <p:ph type="ftr" sz="quarter" idx="3"/>
          </p:nvPr>
        </p:nvSpPr>
        <p:spPr/>
        <p:txBody>
          <a:bodyPr/>
          <a:lstStyle>
            <a:lvl1pPr>
              <a:defRPr/>
            </a:lvl1pPr>
          </a:lstStyle>
          <a:p>
            <a:endParaRPr lang="en-US">
              <a:solidFill>
                <a:srgbClr val="000000"/>
              </a:solidFill>
            </a:endParaRPr>
          </a:p>
        </p:txBody>
      </p:sp>
      <p:sp>
        <p:nvSpPr>
          <p:cNvPr id="199686" name="Rectangle 6"/>
          <p:cNvSpPr>
            <a:spLocks noGrp="1" noChangeArrowheads="1"/>
          </p:cNvSpPr>
          <p:nvPr>
            <p:ph type="sldNum" sz="quarter" idx="4"/>
          </p:nvPr>
        </p:nvSpPr>
        <p:spPr/>
        <p:txBody>
          <a:bodyPr/>
          <a:lstStyle>
            <a:lvl1pPr>
              <a:defRPr/>
            </a:lvl1pPr>
          </a:lstStyle>
          <a:p>
            <a:fld id="{956D060F-55DE-48D9-8353-AD6F8A4E86E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17935450"/>
      </p:ext>
    </p:extLst>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DEAE8BA-2504-4C29-9716-DB6B995F4B3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642626"/>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052E36A-98BF-428A-A71E-8A53B153934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208520054"/>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14638" y="1828800"/>
            <a:ext cx="3011487"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78525" y="1828800"/>
            <a:ext cx="3013075"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506A6BC-A5DD-416B-BC3A-8D37FA90930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31363052"/>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30412E01-6CC4-490C-8DFB-290C4D8350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7120153"/>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9BAC8D41-F2AB-4C71-9CD3-5C083536041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2713920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424328C3-6DCC-4032-BB62-AE5FA7C73E67}" type="datetimeFigureOut">
              <a:rPr lang="en-US">
                <a:solidFill>
                  <a:prstClr val="white">
                    <a:tint val="75000"/>
                  </a:prstClr>
                </a:solidFill>
              </a:rPr>
              <a:pPr>
                <a:defRPr/>
              </a:pPr>
              <a:t>3/23/2013</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05ED1FF-D636-4975-BCBA-205B81320FA7}"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3849394437"/>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684C4BC2-1429-495A-AE85-C1C0139F7DB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20490682"/>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BE3300D-22C9-4193-8484-055704DABCD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84958618"/>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B04F4F3-3989-4287-BBF8-FEB90BF74D3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16278847"/>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5EE7E3B-8C2E-4813-B143-B4E3F95EB1A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69361309"/>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8550" y="274638"/>
            <a:ext cx="15430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14638" y="274638"/>
            <a:ext cx="44815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F87954F-9D1C-4BDE-83A6-172476ED16A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78204349"/>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99682" name="Rectangle 2"/>
          <p:cNvSpPr>
            <a:spLocks noGrp="1" noChangeArrowheads="1"/>
          </p:cNvSpPr>
          <p:nvPr>
            <p:ph type="ctrTitle"/>
            <p:custDataLst>
              <p:tags r:id="rId1"/>
            </p:custDataLst>
          </p:nvPr>
        </p:nvSpPr>
        <p:spPr>
          <a:xfrm>
            <a:off x="2439988" y="1844675"/>
            <a:ext cx="3857625" cy="1800225"/>
          </a:xfrm>
          <a:extLst>
            <a:ext uri="{909E8E84-426E-40DD-AFC4-6F175D3DCCD1}">
              <a14:hiddenFill xmlns:a14="http://schemas.microsoft.com/office/drawing/2010/main">
                <a:solidFill>
                  <a:srgbClr val="A759FF"/>
                </a:solidFill>
              </a14:hiddenFill>
            </a:ext>
          </a:extLst>
        </p:spPr>
        <p:txBody>
          <a:bodyPr lIns="82124" tIns="41061" rIns="82124" bIns="41061"/>
          <a:lstStyle>
            <a:lvl1pPr>
              <a:defRPr/>
            </a:lvl1pPr>
          </a:lstStyle>
          <a:p>
            <a:pPr lvl="0"/>
            <a:r>
              <a:rPr lang="en-US" noProof="0" smtClean="0"/>
              <a:t>Click to edit Master title style</a:t>
            </a:r>
          </a:p>
        </p:txBody>
      </p:sp>
      <p:sp>
        <p:nvSpPr>
          <p:cNvPr id="199683" name="Rectangle 3"/>
          <p:cNvSpPr>
            <a:spLocks noGrp="1" noChangeArrowheads="1"/>
          </p:cNvSpPr>
          <p:nvPr>
            <p:ph type="subTitle" idx="1"/>
            <p:custDataLst>
              <p:tags r:id="rId2"/>
            </p:custDataLst>
          </p:nvPr>
        </p:nvSpPr>
        <p:spPr>
          <a:xfrm>
            <a:off x="2439988" y="3810000"/>
            <a:ext cx="5445125" cy="906463"/>
          </a:xfrm>
          <a:extLst>
            <a:ext uri="{909E8E84-426E-40DD-AFC4-6F175D3DCCD1}">
              <a14:hiddenFill xmlns:a14="http://schemas.microsoft.com/office/drawing/2010/main">
                <a:solidFill>
                  <a:srgbClr val="A759FF"/>
                </a:solidFill>
              </a14:hiddenFill>
            </a:ext>
          </a:extLst>
        </p:spPr>
        <p:txBody>
          <a:bodyPr/>
          <a:lstStyle>
            <a:lvl1pPr marL="0" indent="0">
              <a:buFontTx/>
              <a:buNone/>
              <a:defRPr/>
            </a:lvl1pPr>
          </a:lstStyle>
          <a:p>
            <a:pPr lvl="0"/>
            <a:r>
              <a:rPr lang="en-US" noProof="0" smtClean="0"/>
              <a:t>Click to edit Master subtitle style</a:t>
            </a:r>
          </a:p>
        </p:txBody>
      </p:sp>
      <p:sp>
        <p:nvSpPr>
          <p:cNvPr id="199684" name="Rectangle 4"/>
          <p:cNvSpPr>
            <a:spLocks noGrp="1" noChangeArrowheads="1"/>
          </p:cNvSpPr>
          <p:nvPr>
            <p:ph type="dt" sz="half" idx="2"/>
          </p:nvPr>
        </p:nvSpPr>
        <p:spPr/>
        <p:txBody>
          <a:bodyPr/>
          <a:lstStyle>
            <a:lvl1pPr>
              <a:defRPr/>
            </a:lvl1pPr>
          </a:lstStyle>
          <a:p>
            <a:endParaRPr lang="en-US">
              <a:solidFill>
                <a:srgbClr val="FFFFFF"/>
              </a:solidFill>
            </a:endParaRPr>
          </a:p>
        </p:txBody>
      </p:sp>
      <p:sp>
        <p:nvSpPr>
          <p:cNvPr id="199685" name="Rectangle 5"/>
          <p:cNvSpPr>
            <a:spLocks noGrp="1" noChangeArrowheads="1"/>
          </p:cNvSpPr>
          <p:nvPr>
            <p:ph type="ftr" sz="quarter" idx="3"/>
          </p:nvPr>
        </p:nvSpPr>
        <p:spPr/>
        <p:txBody>
          <a:bodyPr/>
          <a:lstStyle>
            <a:lvl1pPr>
              <a:defRPr/>
            </a:lvl1pPr>
          </a:lstStyle>
          <a:p>
            <a:endParaRPr lang="en-US">
              <a:solidFill>
                <a:srgbClr val="FFFFFF"/>
              </a:solidFill>
            </a:endParaRPr>
          </a:p>
        </p:txBody>
      </p:sp>
      <p:sp>
        <p:nvSpPr>
          <p:cNvPr id="199686" name="Rectangle 6"/>
          <p:cNvSpPr>
            <a:spLocks noGrp="1" noChangeArrowheads="1"/>
          </p:cNvSpPr>
          <p:nvPr>
            <p:ph type="sldNum" sz="quarter" idx="4"/>
          </p:nvPr>
        </p:nvSpPr>
        <p:spPr/>
        <p:txBody>
          <a:bodyPr/>
          <a:lstStyle>
            <a:lvl1pPr>
              <a:defRPr/>
            </a:lvl1pPr>
          </a:lstStyle>
          <a:p>
            <a:fld id="{135B13C7-083A-4D57-9D98-893098BC1657}"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77286898"/>
      </p:ext>
    </p:extLst>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49A8BD6B-C544-40FF-8DB8-CC3714DC48F8}"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461062852"/>
      </p:ext>
    </p:extLst>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6B73BBDA-0EBC-4D82-9114-29A5FBD011D5}"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1664724"/>
      </p:ext>
    </p:extLst>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39988" y="1828800"/>
            <a:ext cx="3198812"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791200" y="1828800"/>
            <a:ext cx="32004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E424EF28-CCFA-42AF-AFC7-FDB28C477B6B}"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218381825"/>
      </p:ext>
    </p:extLst>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424417B1-9269-4BA3-93E0-20F6A4FF8AFE}"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83793811"/>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4" name="Group 38"/>
          <p:cNvGrpSpPr>
            <a:grpSpLocks/>
          </p:cNvGrpSpPr>
          <p:nvPr/>
        </p:nvGrpSpPr>
        <p:grpSpPr bwMode="auto">
          <a:xfrm>
            <a:off x="4592638" y="2133600"/>
            <a:ext cx="3865562" cy="4171950"/>
            <a:chOff x="0" y="0"/>
            <a:chExt cx="1600200" cy="1727200"/>
          </a:xfrm>
        </p:grpSpPr>
        <p:sp>
          <p:nvSpPr>
            <p:cNvPr id="5" name="Oval 4"/>
            <p:cNvSpPr/>
            <p:nvPr/>
          </p:nvSpPr>
          <p:spPr>
            <a:xfrm>
              <a:off x="686082" y="152477"/>
              <a:ext cx="914118" cy="91420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 name="Oval 5"/>
            <p:cNvSpPr/>
            <p:nvPr/>
          </p:nvSpPr>
          <p:spPr>
            <a:xfrm>
              <a:off x="381157" y="1206674"/>
              <a:ext cx="456730" cy="4567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 name="Oval 6"/>
            <p:cNvSpPr/>
            <p:nvPr/>
          </p:nvSpPr>
          <p:spPr>
            <a:xfrm>
              <a:off x="686082" y="914207"/>
              <a:ext cx="355527" cy="355561"/>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 name="Oval 7"/>
            <p:cNvSpPr/>
            <p:nvPr/>
          </p:nvSpPr>
          <p:spPr>
            <a:xfrm>
              <a:off x="647966" y="1142923"/>
              <a:ext cx="431758"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 name="Oval 8"/>
            <p:cNvSpPr/>
            <p:nvPr/>
          </p:nvSpPr>
          <p:spPr>
            <a:xfrm>
              <a:off x="457388" y="0"/>
              <a:ext cx="761656" cy="76173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0" name="Oval 9"/>
            <p:cNvSpPr/>
            <p:nvPr/>
          </p:nvSpPr>
          <p:spPr>
            <a:xfrm>
              <a:off x="1028465" y="1524116"/>
              <a:ext cx="203722" cy="20308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1" name="Oval 10"/>
            <p:cNvSpPr/>
            <p:nvPr/>
          </p:nvSpPr>
          <p:spPr>
            <a:xfrm>
              <a:off x="88717" y="1066684"/>
              <a:ext cx="127490" cy="12684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2" name="Oval 11"/>
            <p:cNvSpPr/>
            <p:nvPr/>
          </p:nvSpPr>
          <p:spPr>
            <a:xfrm>
              <a:off x="0" y="1244793"/>
              <a:ext cx="126833" cy="126846"/>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3" name="Oval 12"/>
            <p:cNvSpPr/>
            <p:nvPr/>
          </p:nvSpPr>
          <p:spPr>
            <a:xfrm>
              <a:off x="152463" y="1092316"/>
              <a:ext cx="126833" cy="126846"/>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4" name="Oval 13"/>
            <p:cNvSpPr/>
            <p:nvPr/>
          </p:nvSpPr>
          <p:spPr>
            <a:xfrm>
              <a:off x="304925" y="1066684"/>
              <a:ext cx="126833" cy="12684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grpSp>
      <p:grpSp>
        <p:nvGrpSpPr>
          <p:cNvPr id="15" name="Group 32"/>
          <p:cNvGrpSpPr>
            <a:grpSpLocks/>
          </p:cNvGrpSpPr>
          <p:nvPr/>
        </p:nvGrpSpPr>
        <p:grpSpPr bwMode="auto">
          <a:xfrm>
            <a:off x="609600" y="990600"/>
            <a:ext cx="1179513" cy="1357313"/>
            <a:chOff x="266700" y="914400"/>
            <a:chExt cx="1179761" cy="1356814"/>
          </a:xfrm>
        </p:grpSpPr>
        <p:sp>
          <p:nvSpPr>
            <p:cNvPr id="16" name="Oval 15"/>
            <p:cNvSpPr/>
            <p:nvPr/>
          </p:nvSpPr>
          <p:spPr>
            <a:xfrm>
              <a:off x="555686" y="1380953"/>
              <a:ext cx="890775" cy="890261"/>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7" name="Oval 16"/>
            <p:cNvSpPr/>
            <p:nvPr/>
          </p:nvSpPr>
          <p:spPr>
            <a:xfrm flipV="1">
              <a:off x="304808" y="1219088"/>
              <a:ext cx="355675" cy="35546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8" name="Oval 17"/>
            <p:cNvSpPr/>
            <p:nvPr/>
          </p:nvSpPr>
          <p:spPr>
            <a:xfrm flipV="1">
              <a:off x="266700" y="914400"/>
              <a:ext cx="431891" cy="431641"/>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9" name="Oval 18"/>
            <p:cNvSpPr/>
            <p:nvPr/>
          </p:nvSpPr>
          <p:spPr>
            <a:xfrm flipV="1">
              <a:off x="609672" y="1066744"/>
              <a:ext cx="203243" cy="20312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295400" y="1143000"/>
            <a:ext cx="7086600" cy="1472184"/>
          </a:xfrm>
        </p:spPr>
        <p:txBody>
          <a:bodyPr anchorCtr="0"/>
          <a:lstStyle>
            <a:lvl1pPr algn="l">
              <a:defRPr sz="3600" b="0" cap="none" baseline="0"/>
            </a:lvl1pPr>
          </a:lstStyle>
          <a:p>
            <a:r>
              <a:rPr lang="en-US" smtClean="0"/>
              <a:t>Click to edit Master title style</a:t>
            </a:r>
            <a:endParaRPr/>
          </a:p>
        </p:txBody>
      </p:sp>
      <p:sp>
        <p:nvSpPr>
          <p:cNvPr id="20" name="Date Placeholder 3"/>
          <p:cNvSpPr>
            <a:spLocks noGrp="1"/>
          </p:cNvSpPr>
          <p:nvPr>
            <p:ph type="dt" sz="half" idx="10"/>
          </p:nvPr>
        </p:nvSpPr>
        <p:spPr/>
        <p:txBody>
          <a:bodyPr/>
          <a:lstStyle>
            <a:lvl1pPr>
              <a:defRPr/>
            </a:lvl1pPr>
          </a:lstStyle>
          <a:p>
            <a:pPr>
              <a:defRPr/>
            </a:pPr>
            <a:fld id="{6758A391-CEA0-4968-90F3-38DB2FFF72B6}" type="datetimeFigureOut">
              <a:rPr lang="en-US">
                <a:solidFill>
                  <a:prstClr val="white">
                    <a:tint val="75000"/>
                  </a:prstClr>
                </a:solidFill>
              </a:rPr>
              <a:pPr>
                <a:defRPr/>
              </a:pPr>
              <a:t>3/23/2013</a:t>
            </a:fld>
            <a:endParaRPr lang="en-US">
              <a:solidFill>
                <a:prstClr val="white">
                  <a:tint val="75000"/>
                </a:prstClr>
              </a:solidFill>
            </a:endParaRPr>
          </a:p>
        </p:txBody>
      </p:sp>
      <p:sp>
        <p:nvSpPr>
          <p:cNvPr id="21" name="Footer Placeholder 4"/>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22" name="Slide Number Placeholder 5"/>
          <p:cNvSpPr>
            <a:spLocks noGrp="1"/>
          </p:cNvSpPr>
          <p:nvPr>
            <p:ph type="sldNum" sz="quarter" idx="12"/>
          </p:nvPr>
        </p:nvSpPr>
        <p:spPr/>
        <p:txBody>
          <a:bodyPr/>
          <a:lstStyle>
            <a:lvl1pPr>
              <a:defRPr/>
            </a:lvl1pPr>
          </a:lstStyle>
          <a:p>
            <a:pPr>
              <a:defRPr/>
            </a:pPr>
            <a:fld id="{5D9CCAB8-C743-4442-BDE5-27062EBB527B}"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207513149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57DA73C2-A755-42C6-A859-4EFA6627C76F}"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760722961"/>
      </p:ext>
    </p:extLst>
  </p:cSld>
  <p:clrMapOvr>
    <a:masterClrMapping/>
  </p:clrMapOvr>
  <p:transitio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7EF36FF7-9B27-4F80-9578-477263E292B0}"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626761857"/>
      </p:ext>
    </p:extLst>
  </p:cSld>
  <p:clrMapOvr>
    <a:masterClrMapping/>
  </p:clrMapOvr>
  <p:transition>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52BD0166-B6C2-42F7-88E2-04A8D797349D}"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055969346"/>
      </p:ext>
    </p:extLst>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DA824293-CEBF-443D-8934-70913955345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662000947"/>
      </p:ext>
    </p:extLst>
  </p:cSld>
  <p:clrMapOvr>
    <a:masterClrMapping/>
  </p:clrMapOvr>
  <p:transitio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FBC43A85-38E4-49F8-8326-42A2A319809F}"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600455715"/>
      </p:ext>
    </p:extLst>
  </p:cSld>
  <p:clrMapOvr>
    <a:masterClrMapping/>
  </p:clrMapOvr>
  <p:transition>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54888" y="274638"/>
            <a:ext cx="1636712"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39988" y="274638"/>
            <a:ext cx="47625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57273D46-4D71-4010-960A-6296CEE6AE2E}"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677259358"/>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400"/>
            </a:lvl6pPr>
            <a:lvl7pPr>
              <a:defRPr sz="1400"/>
            </a:lvl7pPr>
            <a:lvl8pPr>
              <a:defRPr sz="140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a:xfrm>
            <a:off x="1447800" y="609600"/>
            <a:ext cx="6629400" cy="1143000"/>
          </a:xfrm>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lvl1pPr>
              <a:defRPr/>
            </a:lvl1pPr>
          </a:lstStyle>
          <a:p>
            <a:pPr>
              <a:defRPr/>
            </a:pPr>
            <a:fld id="{7BB38049-C257-447B-A026-4199F45E99FF}" type="datetimeFigureOut">
              <a:rPr lang="en-US">
                <a:solidFill>
                  <a:prstClr val="white">
                    <a:tint val="75000"/>
                  </a:prstClr>
                </a:solidFill>
              </a:rPr>
              <a:pPr>
                <a:defRPr/>
              </a:pPr>
              <a:t>3/23/2013</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lvl1pPr>
              <a:defRPr/>
            </a:lvl1pPr>
          </a:lstStyle>
          <a:p>
            <a:pPr>
              <a:defRPr/>
            </a:pPr>
            <a:fld id="{0AC9B5A7-9A3B-45EA-91C4-59AC659C1655}"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4250155295"/>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lvl1pPr>
              <a:defRPr/>
            </a:lvl1pPr>
          </a:lstStyle>
          <a:p>
            <a:pPr>
              <a:defRPr/>
            </a:pPr>
            <a:fld id="{9E24889F-9786-4AE4-A1B6-24F1217AA6D4}" type="datetimeFigureOut">
              <a:rPr lang="en-US">
                <a:solidFill>
                  <a:prstClr val="white">
                    <a:tint val="75000"/>
                  </a:prstClr>
                </a:solidFill>
              </a:rPr>
              <a:pPr>
                <a:defRPr/>
              </a:pPr>
              <a:t>3/23/2013</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lvl1pPr>
              <a:defRPr/>
            </a:lvl1pPr>
          </a:lstStyle>
          <a:p>
            <a:pPr>
              <a:defRPr/>
            </a:pPr>
            <a:fld id="{545E8FB3-ACDD-43AC-83FA-FC03EC138C6F}"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3132979443"/>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lvl1pPr>
              <a:defRPr/>
            </a:lvl1pPr>
          </a:lstStyle>
          <a:p>
            <a:pPr>
              <a:defRPr/>
            </a:pPr>
            <a:fld id="{15F8049A-B9D9-4FA0-9E98-E433A3591D13}" type="datetimeFigureOut">
              <a:rPr lang="en-US">
                <a:solidFill>
                  <a:prstClr val="white">
                    <a:tint val="75000"/>
                  </a:prstClr>
                </a:solidFill>
              </a:rPr>
              <a:pPr>
                <a:defRPr/>
              </a:pPr>
              <a:t>3/23/2013</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lvl1pPr>
              <a:defRPr/>
            </a:lvl1pPr>
          </a:lstStyle>
          <a:p>
            <a:pPr>
              <a:defRPr/>
            </a:pPr>
            <a:fld id="{E667726B-B3B6-4812-88B7-130D7E69E57F}"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2671901179"/>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7A4E3946-6F0A-453F-AF32-509E9F7DC43B}" type="datetimeFigureOut">
              <a:rPr lang="en-US">
                <a:solidFill>
                  <a:prstClr val="white">
                    <a:tint val="75000"/>
                  </a:prstClr>
                </a:solidFill>
              </a:rPr>
              <a:pPr>
                <a:defRPr/>
              </a:pPr>
              <a:t>3/23/2013</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lvl1pPr>
              <a:defRPr/>
            </a:lvl1pPr>
          </a:lstStyle>
          <a:p>
            <a:pPr>
              <a:defRPr/>
            </a:pPr>
            <a:fld id="{08F63807-E38B-4CF2-AB6A-393A6F73804C}"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1306425491"/>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22"/>
          <p:cNvGrpSpPr>
            <a:grpSpLocks/>
          </p:cNvGrpSpPr>
          <p:nvPr/>
        </p:nvGrpSpPr>
        <p:grpSpPr bwMode="auto">
          <a:xfrm>
            <a:off x="4695825" y="2133600"/>
            <a:ext cx="4448175" cy="4019550"/>
            <a:chOff x="4695702" y="2133600"/>
            <a:chExt cx="4448298" cy="4018808"/>
          </a:xfrm>
        </p:grpSpPr>
        <p:sp>
          <p:nvSpPr>
            <p:cNvPr id="6" name="Oval 5"/>
            <p:cNvSpPr/>
            <p:nvPr/>
          </p:nvSpPr>
          <p:spPr>
            <a:xfrm>
              <a:off x="4695702" y="5047712"/>
              <a:ext cx="1104931" cy="1104696"/>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 name="Oval 6"/>
            <p:cNvSpPr/>
            <p:nvPr/>
          </p:nvSpPr>
          <p:spPr>
            <a:xfrm>
              <a:off x="7065906" y="4571550"/>
              <a:ext cx="858861" cy="8586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 name="Oval 7"/>
            <p:cNvSpPr/>
            <p:nvPr/>
          </p:nvSpPr>
          <p:spPr>
            <a:xfrm>
              <a:off x="5340245" y="4895340"/>
              <a:ext cx="1043017" cy="104279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 name="Oval 8"/>
            <p:cNvSpPr/>
            <p:nvPr/>
          </p:nvSpPr>
          <p:spPr>
            <a:xfrm>
              <a:off x="6694420" y="3047831"/>
              <a:ext cx="1839963" cy="184116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0" name="Oval 9"/>
            <p:cNvSpPr/>
            <p:nvPr/>
          </p:nvSpPr>
          <p:spPr>
            <a:xfrm>
              <a:off x="7916829" y="2133600"/>
              <a:ext cx="858861" cy="8586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1" name="Oval 10"/>
            <p:cNvSpPr/>
            <p:nvPr/>
          </p:nvSpPr>
          <p:spPr>
            <a:xfrm>
              <a:off x="7824752" y="2685948"/>
              <a:ext cx="1043016" cy="104279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2" name="Oval 11"/>
            <p:cNvSpPr/>
            <p:nvPr/>
          </p:nvSpPr>
          <p:spPr>
            <a:xfrm>
              <a:off x="8653449" y="2870064"/>
              <a:ext cx="490551" cy="4904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3" name="Oval 12"/>
            <p:cNvSpPr/>
            <p:nvPr/>
          </p:nvSpPr>
          <p:spPr>
            <a:xfrm>
              <a:off x="6551541" y="5120723"/>
              <a:ext cx="307984" cy="306331"/>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4" name="Oval 13"/>
            <p:cNvSpPr/>
            <p:nvPr/>
          </p:nvSpPr>
          <p:spPr>
            <a:xfrm>
              <a:off x="6781735" y="5561967"/>
              <a:ext cx="306396" cy="307918"/>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5" name="Oval 14"/>
            <p:cNvSpPr/>
            <p:nvPr/>
          </p:nvSpPr>
          <p:spPr>
            <a:xfrm>
              <a:off x="6705533" y="5181037"/>
              <a:ext cx="306396" cy="307918"/>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6" name="Oval 15"/>
            <p:cNvSpPr/>
            <p:nvPr/>
          </p:nvSpPr>
          <p:spPr>
            <a:xfrm>
              <a:off x="7073843" y="5120723"/>
              <a:ext cx="306396" cy="306331"/>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grpSp>
      <p:sp>
        <p:nvSpPr>
          <p:cNvPr id="17" name="Oval 16"/>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8" name="Oval 17"/>
          <p:cNvSpPr/>
          <p:nvPr/>
        </p:nvSpPr>
        <p:spPr>
          <a:xfrm>
            <a:off x="3319463" y="5148263"/>
            <a:ext cx="185737" cy="18573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9" name="Oval 18"/>
          <p:cNvSpPr/>
          <p:nvPr/>
        </p:nvSpPr>
        <p:spPr>
          <a:xfrm>
            <a:off x="3225800" y="5103813"/>
            <a:ext cx="185738" cy="18573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anchor="b">
            <a:noAutofit/>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tIns="91440"/>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lIns="0" rIns="0"/>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0" name="Date Placeholder 4"/>
          <p:cNvSpPr>
            <a:spLocks noGrp="1"/>
          </p:cNvSpPr>
          <p:nvPr>
            <p:ph type="dt" sz="half" idx="10"/>
          </p:nvPr>
        </p:nvSpPr>
        <p:spPr/>
        <p:txBody>
          <a:bodyPr/>
          <a:lstStyle>
            <a:lvl1pPr>
              <a:defRPr/>
            </a:lvl1pPr>
          </a:lstStyle>
          <a:p>
            <a:pPr>
              <a:defRPr/>
            </a:pPr>
            <a:fld id="{555831D2-380F-4DB4-AC70-D04C4F49083C}" type="datetimeFigureOut">
              <a:rPr lang="en-US">
                <a:solidFill>
                  <a:prstClr val="white">
                    <a:tint val="75000"/>
                  </a:prstClr>
                </a:solidFill>
              </a:rPr>
              <a:pPr>
                <a:defRPr/>
              </a:pPr>
              <a:t>3/23/2013</a:t>
            </a:fld>
            <a:endParaRPr lang="en-US">
              <a:solidFill>
                <a:prstClr val="white">
                  <a:tint val="75000"/>
                </a:prstClr>
              </a:solidFill>
            </a:endParaRPr>
          </a:p>
        </p:txBody>
      </p:sp>
      <p:sp>
        <p:nvSpPr>
          <p:cNvPr id="21" name="Footer Placeholder 5"/>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22" name="Slide Number Placeholder 6"/>
          <p:cNvSpPr>
            <a:spLocks noGrp="1"/>
          </p:cNvSpPr>
          <p:nvPr>
            <p:ph type="sldNum" sz="quarter" idx="12"/>
          </p:nvPr>
        </p:nvSpPr>
        <p:spPr/>
        <p:txBody>
          <a:bodyPr/>
          <a:lstStyle>
            <a:lvl1pPr>
              <a:defRPr/>
            </a:lvl1pPr>
          </a:lstStyle>
          <a:p>
            <a:pPr>
              <a:defRPr/>
            </a:pPr>
            <a:fld id="{7158864A-DACF-4BFD-9C16-3B974F66348D}"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3884785754"/>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38"/>
          <p:cNvGrpSpPr>
            <a:grpSpLocks/>
          </p:cNvGrpSpPr>
          <p:nvPr/>
        </p:nvGrpSpPr>
        <p:grpSpPr bwMode="auto">
          <a:xfrm>
            <a:off x="3775075" y="2133600"/>
            <a:ext cx="5368925" cy="4724400"/>
            <a:chOff x="0" y="0"/>
            <a:chExt cx="2222500" cy="1955800"/>
          </a:xfrm>
        </p:grpSpPr>
        <p:sp>
          <p:nvSpPr>
            <p:cNvPr id="6" name="Oval 5"/>
            <p:cNvSpPr/>
            <p:nvPr/>
          </p:nvSpPr>
          <p:spPr>
            <a:xfrm>
              <a:off x="686070" y="152468"/>
              <a:ext cx="914104" cy="914153"/>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 name="Oval 6"/>
            <p:cNvSpPr/>
            <p:nvPr/>
          </p:nvSpPr>
          <p:spPr>
            <a:xfrm>
              <a:off x="381150" y="1206602"/>
              <a:ext cx="456723" cy="457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 name="Oval 7"/>
            <p:cNvSpPr/>
            <p:nvPr/>
          </p:nvSpPr>
          <p:spPr>
            <a:xfrm>
              <a:off x="686070" y="914153"/>
              <a:ext cx="355521" cy="35554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 name="Oval 8"/>
            <p:cNvSpPr/>
            <p:nvPr/>
          </p:nvSpPr>
          <p:spPr>
            <a:xfrm>
              <a:off x="647955" y="1142855"/>
              <a:ext cx="431751" cy="431774"/>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0" name="Oval 9"/>
            <p:cNvSpPr/>
            <p:nvPr/>
          </p:nvSpPr>
          <p:spPr>
            <a:xfrm>
              <a:off x="457380" y="0"/>
              <a:ext cx="761643" cy="76168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1" name="Oval 10"/>
            <p:cNvSpPr/>
            <p:nvPr/>
          </p:nvSpPr>
          <p:spPr>
            <a:xfrm>
              <a:off x="1714519" y="0"/>
              <a:ext cx="355521" cy="35554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2" name="Oval 11"/>
            <p:cNvSpPr/>
            <p:nvPr/>
          </p:nvSpPr>
          <p:spPr>
            <a:xfrm>
              <a:off x="1676404" y="228702"/>
              <a:ext cx="431751" cy="43177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3" name="Oval 12"/>
            <p:cNvSpPr/>
            <p:nvPr/>
          </p:nvSpPr>
          <p:spPr>
            <a:xfrm>
              <a:off x="2019439" y="304937"/>
              <a:ext cx="203061" cy="20307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4" name="Oval 13"/>
            <p:cNvSpPr/>
            <p:nvPr/>
          </p:nvSpPr>
          <p:spPr>
            <a:xfrm>
              <a:off x="1028449" y="1524026"/>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5" name="Oval 14"/>
            <p:cNvSpPr/>
            <p:nvPr/>
          </p:nvSpPr>
          <p:spPr>
            <a:xfrm>
              <a:off x="88716" y="1066621"/>
              <a:ext cx="127488"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6" name="Oval 15"/>
            <p:cNvSpPr/>
            <p:nvPr/>
          </p:nvSpPr>
          <p:spPr>
            <a:xfrm>
              <a:off x="914104" y="1752728"/>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7" name="Oval 16"/>
            <p:cNvSpPr/>
            <p:nvPr/>
          </p:nvSpPr>
          <p:spPr>
            <a:xfrm>
              <a:off x="0" y="1244719"/>
              <a:ext cx="126831" cy="126838"/>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8" name="Oval 17"/>
            <p:cNvSpPr/>
            <p:nvPr/>
          </p:nvSpPr>
          <p:spPr>
            <a:xfrm>
              <a:off x="152460" y="1092251"/>
              <a:ext cx="126831" cy="126838"/>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19" name="Oval 18"/>
            <p:cNvSpPr/>
            <p:nvPr/>
          </p:nvSpPr>
          <p:spPr>
            <a:xfrm>
              <a:off x="304920" y="1066621"/>
              <a:ext cx="126831"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grpSp>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0" name="Date Placeholder 4"/>
          <p:cNvSpPr>
            <a:spLocks noGrp="1"/>
          </p:cNvSpPr>
          <p:nvPr>
            <p:ph type="dt" sz="half" idx="10"/>
          </p:nvPr>
        </p:nvSpPr>
        <p:spPr/>
        <p:txBody>
          <a:bodyPr/>
          <a:lstStyle>
            <a:lvl1pPr>
              <a:defRPr/>
            </a:lvl1pPr>
          </a:lstStyle>
          <a:p>
            <a:pPr>
              <a:defRPr/>
            </a:pPr>
            <a:fld id="{A9DC1E98-B143-434B-9B0F-6EF0B22E10F4}" type="datetimeFigureOut">
              <a:rPr lang="en-US">
                <a:solidFill>
                  <a:prstClr val="white">
                    <a:tint val="75000"/>
                  </a:prstClr>
                </a:solidFill>
              </a:rPr>
              <a:pPr>
                <a:defRPr/>
              </a:pPr>
              <a:t>3/23/2013</a:t>
            </a:fld>
            <a:endParaRPr lang="en-US">
              <a:solidFill>
                <a:prstClr val="white">
                  <a:tint val="75000"/>
                </a:prstClr>
              </a:solidFill>
            </a:endParaRPr>
          </a:p>
        </p:txBody>
      </p:sp>
      <p:sp>
        <p:nvSpPr>
          <p:cNvPr id="21" name="Footer Placeholder 5"/>
          <p:cNvSpPr>
            <a:spLocks noGrp="1"/>
          </p:cNvSpPr>
          <p:nvPr>
            <p:ph type="ftr" sz="quarter" idx="11"/>
          </p:nvPr>
        </p:nvSpPr>
        <p:spPr/>
        <p:txBody>
          <a:bodyPr/>
          <a:lstStyle>
            <a:lvl1pPr>
              <a:defRPr/>
            </a:lvl1pPr>
          </a:lstStyle>
          <a:p>
            <a:pPr>
              <a:defRPr/>
            </a:pPr>
            <a:endParaRPr lang="en-US">
              <a:solidFill>
                <a:prstClr val="white">
                  <a:tint val="75000"/>
                </a:prstClr>
              </a:solidFill>
            </a:endParaRPr>
          </a:p>
        </p:txBody>
      </p:sp>
      <p:sp>
        <p:nvSpPr>
          <p:cNvPr id="22" name="Slide Number Placeholder 6"/>
          <p:cNvSpPr>
            <a:spLocks noGrp="1"/>
          </p:cNvSpPr>
          <p:nvPr>
            <p:ph type="sldNum" sz="quarter" idx="12"/>
          </p:nvPr>
        </p:nvSpPr>
        <p:spPr/>
        <p:txBody>
          <a:bodyPr/>
          <a:lstStyle>
            <a:lvl1pPr>
              <a:defRPr/>
            </a:lvl1pPr>
          </a:lstStyle>
          <a:p>
            <a:pPr>
              <a:defRPr/>
            </a:pPr>
            <a:fld id="{2D345F11-BA26-4F1E-A3E9-80A437B33179}" type="slidenum">
              <a:rPr lang="en-US">
                <a:solidFill>
                  <a:prstClr val="white">
                    <a:tint val="75000"/>
                  </a:prstClr>
                </a:solidFill>
              </a:rPr>
              <a:pPr>
                <a:defRPr/>
              </a:pPr>
              <a:t>‹#›</a:t>
            </a:fld>
            <a:endParaRPr lang="en-US">
              <a:solidFill>
                <a:prstClr val="white">
                  <a:tint val="75000"/>
                </a:prstClr>
              </a:solidFill>
            </a:endParaRPr>
          </a:p>
        </p:txBody>
      </p:sp>
    </p:spTree>
    <p:extLst>
      <p:ext uri="{BB962C8B-B14F-4D97-AF65-F5344CB8AC3E}">
        <p14:creationId xmlns:p14="http://schemas.microsoft.com/office/powerpoint/2010/main" val="4050059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ags" Target="../tags/tag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ags" Target="../tags/tag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ags" Target="../tags/tag5.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3.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l="-2000" r="-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en-US" smtClean="0"/>
              <a:t>Click to edit Master title style</a:t>
            </a:r>
            <a:endParaRPr/>
          </a:p>
        </p:txBody>
      </p:sp>
      <p:sp>
        <p:nvSpPr>
          <p:cNvPr id="3" name="Text Placeholder 2"/>
          <p:cNvSpPr>
            <a:spLocks noGrp="1"/>
          </p:cNvSpPr>
          <p:nvPr>
            <p:ph type="body" idx="1"/>
          </p:nvPr>
        </p:nvSpPr>
        <p:spPr>
          <a:xfrm>
            <a:off x="1447800" y="1901825"/>
            <a:ext cx="6629400" cy="422433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521450"/>
            <a:ext cx="2133600" cy="260350"/>
          </a:xfrm>
          <a:prstGeom prst="rect">
            <a:avLst/>
          </a:prstGeom>
        </p:spPr>
        <p:txBody>
          <a:bodyPr vert="horz" lIns="91440" tIns="45720" rIns="91440" bIns="45720" rtlCol="0" anchor="ctr"/>
          <a:lstStyle>
            <a:lvl1pPr algn="l">
              <a:defRPr sz="1100">
                <a:solidFill>
                  <a:schemeClr val="tx1">
                    <a:tint val="75000"/>
                  </a:schemeClr>
                </a:solidFill>
              </a:defRPr>
            </a:lvl1pPr>
          </a:lstStyle>
          <a:p>
            <a:pPr fontAlgn="base">
              <a:spcBef>
                <a:spcPct val="0"/>
              </a:spcBef>
              <a:spcAft>
                <a:spcPct val="0"/>
              </a:spcAft>
              <a:defRPr/>
            </a:pPr>
            <a:fld id="{9C9D34DE-9582-4C10-BA0B-89889A2740CD}" type="datetimeFigureOut">
              <a:rPr lang="en-US">
                <a:solidFill>
                  <a:prstClr val="white">
                    <a:tint val="75000"/>
                  </a:prstClr>
                </a:solidFill>
                <a:latin typeface="Arial" charset="0"/>
              </a:rPr>
              <a:pPr fontAlgn="base">
                <a:spcBef>
                  <a:spcPct val="0"/>
                </a:spcBef>
                <a:spcAft>
                  <a:spcPct val="0"/>
                </a:spcAft>
                <a:defRPr/>
              </a:pPr>
              <a:t>3/23/2013</a:t>
            </a:fld>
            <a:endParaRPr lang="en-US">
              <a:solidFill>
                <a:prstClr val="white">
                  <a:tint val="75000"/>
                </a:prstClr>
              </a:solidFill>
              <a:latin typeface="Arial" charset="0"/>
            </a:endParaRPr>
          </a:p>
        </p:txBody>
      </p:sp>
      <p:sp>
        <p:nvSpPr>
          <p:cNvPr id="5" name="Footer Placeholder 4"/>
          <p:cNvSpPr>
            <a:spLocks noGrp="1"/>
          </p:cNvSpPr>
          <p:nvPr>
            <p:ph type="ftr" sz="quarter" idx="3"/>
          </p:nvPr>
        </p:nvSpPr>
        <p:spPr>
          <a:xfrm>
            <a:off x="3124200" y="6521450"/>
            <a:ext cx="2895600" cy="260350"/>
          </a:xfrm>
          <a:prstGeom prst="rect">
            <a:avLst/>
          </a:prstGeom>
        </p:spPr>
        <p:txBody>
          <a:bodyPr vert="horz" lIns="91440" tIns="45720" rIns="91440" bIns="45720" rtlCol="0" anchor="ctr"/>
          <a:lstStyle>
            <a:lvl1pPr algn="ctr">
              <a:defRPr sz="1100">
                <a:solidFill>
                  <a:schemeClr val="tx1">
                    <a:tint val="75000"/>
                  </a:schemeClr>
                </a:solidFill>
              </a:defRPr>
            </a:lvl1pPr>
          </a:lstStyle>
          <a:p>
            <a:pPr fontAlgn="base">
              <a:spcBef>
                <a:spcPct val="0"/>
              </a:spcBef>
              <a:spcAft>
                <a:spcPct val="0"/>
              </a:spcAft>
              <a:defRPr/>
            </a:pPr>
            <a:endParaRPr lang="en-US">
              <a:solidFill>
                <a:prstClr val="white">
                  <a:tint val="75000"/>
                </a:prstClr>
              </a:solidFill>
              <a:latin typeface="Arial" charset="0"/>
            </a:endParaRPr>
          </a:p>
        </p:txBody>
      </p:sp>
      <p:sp>
        <p:nvSpPr>
          <p:cNvPr id="6" name="Slide Number Placeholder 5"/>
          <p:cNvSpPr>
            <a:spLocks noGrp="1"/>
          </p:cNvSpPr>
          <p:nvPr>
            <p:ph type="sldNum" sz="quarter" idx="4"/>
          </p:nvPr>
        </p:nvSpPr>
        <p:spPr>
          <a:xfrm>
            <a:off x="6553200" y="6521450"/>
            <a:ext cx="2133600" cy="260350"/>
          </a:xfrm>
          <a:prstGeom prst="rect">
            <a:avLst/>
          </a:prstGeom>
        </p:spPr>
        <p:txBody>
          <a:bodyPr vert="horz" lIns="91440" tIns="45720" rIns="91440" bIns="45720" rtlCol="0" anchor="ctr"/>
          <a:lstStyle>
            <a:lvl1pPr algn="r">
              <a:defRPr sz="1100">
                <a:solidFill>
                  <a:schemeClr val="tx1">
                    <a:tint val="75000"/>
                  </a:schemeClr>
                </a:solidFill>
              </a:defRPr>
            </a:lvl1pPr>
          </a:lstStyle>
          <a:p>
            <a:pPr fontAlgn="base">
              <a:spcBef>
                <a:spcPct val="0"/>
              </a:spcBef>
              <a:spcAft>
                <a:spcPct val="0"/>
              </a:spcAft>
              <a:defRPr/>
            </a:pPr>
            <a:fld id="{87BF1EE4-73F2-485F-BA34-E30B331299BC}" type="slidenum">
              <a:rPr lang="en-US">
                <a:solidFill>
                  <a:prstClr val="white">
                    <a:tint val="75000"/>
                  </a:prstClr>
                </a:solidFill>
                <a:latin typeface="Arial" charset="0"/>
              </a:rPr>
              <a:pPr fontAlgn="base">
                <a:spcBef>
                  <a:spcPct val="0"/>
                </a:spcBef>
                <a:spcAft>
                  <a:spcPct val="0"/>
                </a:spcAft>
                <a:defRPr/>
              </a:pPr>
              <a:t>‹#›</a:t>
            </a:fld>
            <a:endParaRPr lang="en-US">
              <a:solidFill>
                <a:prstClr val="white">
                  <a:tint val="75000"/>
                </a:prstClr>
              </a:solidFill>
              <a:latin typeface="Arial" charset="0"/>
            </a:endParaRPr>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77" name="Oval 76"/>
          <p:cNvSpPr/>
          <p:nvPr/>
        </p:nvSpPr>
        <p:spPr>
          <a:xfrm rot="6197586" flipV="1">
            <a:off x="7932738" y="5568950"/>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0" name="Oval 79"/>
          <p:cNvSpPr/>
          <p:nvPr/>
        </p:nvSpPr>
        <p:spPr>
          <a:xfrm rot="6197586" flipV="1">
            <a:off x="8634413" y="4733925"/>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1" name="Oval 80"/>
          <p:cNvSpPr/>
          <p:nvPr/>
        </p:nvSpPr>
        <p:spPr>
          <a:xfrm rot="6197586" flipV="1">
            <a:off x="8293100" y="49530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2" name="Oval 81"/>
          <p:cNvSpPr/>
          <p:nvPr/>
        </p:nvSpPr>
        <p:spPr>
          <a:xfrm rot="6197586" flipV="1">
            <a:off x="8513763" y="4976813"/>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3" name="Oval 82"/>
          <p:cNvSpPr/>
          <p:nvPr/>
        </p:nvSpPr>
        <p:spPr>
          <a:xfrm rot="6197586" flipV="1">
            <a:off x="7856538" y="529590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4" name="Oval 83"/>
          <p:cNvSpPr/>
          <p:nvPr/>
        </p:nvSpPr>
        <p:spPr>
          <a:xfrm rot="6197586" flipV="1">
            <a:off x="200025" y="5915025"/>
            <a:ext cx="215900" cy="2159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5" name="Oval 84"/>
          <p:cNvSpPr/>
          <p:nvPr/>
        </p:nvSpPr>
        <p:spPr>
          <a:xfrm rot="6197586" flipV="1">
            <a:off x="7388225" y="5767388"/>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6" name="Oval 85"/>
          <p:cNvSpPr/>
          <p:nvPr/>
        </p:nvSpPr>
        <p:spPr>
          <a:xfrm rot="6197586" flipV="1">
            <a:off x="7412038" y="60960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7" name="Oval 86"/>
          <p:cNvSpPr/>
          <p:nvPr/>
        </p:nvSpPr>
        <p:spPr>
          <a:xfrm rot="6197586" flipV="1">
            <a:off x="7639050" y="6462713"/>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8" name="Oval 87"/>
          <p:cNvSpPr/>
          <p:nvPr/>
        </p:nvSpPr>
        <p:spPr>
          <a:xfrm rot="6197586" flipV="1">
            <a:off x="8607425" y="438467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89" name="Oval 88"/>
          <p:cNvSpPr/>
          <p:nvPr/>
        </p:nvSpPr>
        <p:spPr>
          <a:xfrm rot="6197586" flipV="1">
            <a:off x="7888288" y="6403975"/>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0" name="Oval 89"/>
          <p:cNvSpPr/>
          <p:nvPr/>
        </p:nvSpPr>
        <p:spPr>
          <a:xfrm rot="6197586" flipV="1">
            <a:off x="8801100" y="4338638"/>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1" name="Oval 90"/>
          <p:cNvSpPr/>
          <p:nvPr/>
        </p:nvSpPr>
        <p:spPr>
          <a:xfrm rot="6197586" flipV="1">
            <a:off x="8616950" y="445135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2" name="Oval 91"/>
          <p:cNvSpPr/>
          <p:nvPr/>
        </p:nvSpPr>
        <p:spPr>
          <a:xfrm rot="6197586" flipV="1">
            <a:off x="8558213" y="459422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5" name="Oval 94"/>
          <p:cNvSpPr/>
          <p:nvPr/>
        </p:nvSpPr>
        <p:spPr>
          <a:xfrm rot="6197586" flipV="1">
            <a:off x="242888" y="624205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6" name="Oval 95"/>
          <p:cNvSpPr/>
          <p:nvPr/>
        </p:nvSpPr>
        <p:spPr>
          <a:xfrm rot="6197586" flipV="1">
            <a:off x="436563" y="61960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7" name="Oval 96"/>
          <p:cNvSpPr/>
          <p:nvPr/>
        </p:nvSpPr>
        <p:spPr>
          <a:xfrm rot="6197586" flipV="1">
            <a:off x="254000" y="6308725"/>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
        <p:nvSpPr>
          <p:cNvPr id="98" name="Oval 97"/>
          <p:cNvSpPr/>
          <p:nvPr/>
        </p:nvSpPr>
        <p:spPr>
          <a:xfrm rot="6197586" flipV="1">
            <a:off x="193675" y="6451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a:solidFill>
                <a:prstClr val="white"/>
              </a:solidFill>
            </a:endParaRPr>
          </a:p>
        </p:txBody>
      </p:sp>
    </p:spTree>
    <p:extLst>
      <p:ext uri="{BB962C8B-B14F-4D97-AF65-F5344CB8AC3E}">
        <p14:creationId xmlns:p14="http://schemas.microsoft.com/office/powerpoint/2010/main" val="94767203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0" fontAlgn="base" hangingPunct="0">
        <a:spcBef>
          <a:spcPct val="0"/>
        </a:spcBef>
        <a:spcAft>
          <a:spcPct val="0"/>
        </a:spcAft>
        <a:defRPr sz="4000" kern="1200" spc="200">
          <a:solidFill>
            <a:schemeClr val="tx1"/>
          </a:solidFill>
          <a:latin typeface="+mj-lt"/>
          <a:ea typeface="+mj-ea"/>
          <a:cs typeface="+mj-cs"/>
        </a:defRPr>
      </a:lvl1pPr>
      <a:lvl2pPr algn="l" rtl="0" eaLnBrk="0" fontAlgn="base" hangingPunct="0">
        <a:spcBef>
          <a:spcPct val="0"/>
        </a:spcBef>
        <a:spcAft>
          <a:spcPct val="0"/>
        </a:spcAft>
        <a:defRPr sz="4000">
          <a:solidFill>
            <a:schemeClr val="tx1"/>
          </a:solidFill>
          <a:latin typeface="Impact" pitchFamily="34" charset="0"/>
        </a:defRPr>
      </a:lvl2pPr>
      <a:lvl3pPr algn="l" rtl="0" eaLnBrk="0" fontAlgn="base" hangingPunct="0">
        <a:spcBef>
          <a:spcPct val="0"/>
        </a:spcBef>
        <a:spcAft>
          <a:spcPct val="0"/>
        </a:spcAft>
        <a:defRPr sz="4000">
          <a:solidFill>
            <a:schemeClr val="tx1"/>
          </a:solidFill>
          <a:latin typeface="Impact" pitchFamily="34" charset="0"/>
        </a:defRPr>
      </a:lvl3pPr>
      <a:lvl4pPr algn="l" rtl="0" eaLnBrk="0" fontAlgn="base" hangingPunct="0">
        <a:spcBef>
          <a:spcPct val="0"/>
        </a:spcBef>
        <a:spcAft>
          <a:spcPct val="0"/>
        </a:spcAft>
        <a:defRPr sz="4000">
          <a:solidFill>
            <a:schemeClr val="tx1"/>
          </a:solidFill>
          <a:latin typeface="Impact" pitchFamily="34" charset="0"/>
        </a:defRPr>
      </a:lvl4pPr>
      <a:lvl5pPr algn="l" rtl="0" eaLnBrk="0" fontAlgn="base" hangingPunct="0">
        <a:spcBef>
          <a:spcPct val="0"/>
        </a:spcBef>
        <a:spcAft>
          <a:spcPct val="0"/>
        </a:spcAft>
        <a:defRPr sz="4000">
          <a:solidFill>
            <a:schemeClr val="tx1"/>
          </a:solidFill>
          <a:latin typeface="Impact" pitchFamily="34" charset="0"/>
        </a:defRPr>
      </a:lvl5pPr>
      <a:lvl6pPr marL="457200" algn="l" rtl="0" fontAlgn="base">
        <a:spcBef>
          <a:spcPct val="0"/>
        </a:spcBef>
        <a:spcAft>
          <a:spcPct val="0"/>
        </a:spcAft>
        <a:defRPr sz="4000">
          <a:solidFill>
            <a:schemeClr val="tx1"/>
          </a:solidFill>
          <a:latin typeface="Impact" pitchFamily="34" charset="0"/>
        </a:defRPr>
      </a:lvl6pPr>
      <a:lvl7pPr marL="914400" algn="l" rtl="0" fontAlgn="base">
        <a:spcBef>
          <a:spcPct val="0"/>
        </a:spcBef>
        <a:spcAft>
          <a:spcPct val="0"/>
        </a:spcAft>
        <a:defRPr sz="4000">
          <a:solidFill>
            <a:schemeClr val="tx1"/>
          </a:solidFill>
          <a:latin typeface="Impact" pitchFamily="34" charset="0"/>
        </a:defRPr>
      </a:lvl7pPr>
      <a:lvl8pPr marL="1371600" algn="l" rtl="0" fontAlgn="base">
        <a:spcBef>
          <a:spcPct val="0"/>
        </a:spcBef>
        <a:spcAft>
          <a:spcPct val="0"/>
        </a:spcAft>
        <a:defRPr sz="4000">
          <a:solidFill>
            <a:schemeClr val="tx1"/>
          </a:solidFill>
          <a:latin typeface="Impact" pitchFamily="34" charset="0"/>
        </a:defRPr>
      </a:lvl8pPr>
      <a:lvl9pPr marL="1828800" algn="l" rtl="0" fontAlgn="base">
        <a:spcBef>
          <a:spcPct val="0"/>
        </a:spcBef>
        <a:spcAft>
          <a:spcPct val="0"/>
        </a:spcAft>
        <a:defRPr sz="4000">
          <a:solidFill>
            <a:schemeClr val="tx1"/>
          </a:solidFill>
          <a:latin typeface="Impact" pitchFamily="34" charset="0"/>
        </a:defRPr>
      </a:lvl9pPr>
    </p:titleStyle>
    <p:bodyStyle>
      <a:lvl1pPr marL="228600" indent="-228600" algn="l" rtl="0" eaLnBrk="0" fontAlgn="base" hangingPunct="0">
        <a:spcBef>
          <a:spcPts val="1800"/>
        </a:spcBef>
        <a:spcAft>
          <a:spcPct val="0"/>
        </a:spcAft>
        <a:buFont typeface="Wingdings" pitchFamily="2" charset="2"/>
        <a:buChar char=""/>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l" rtl="0" eaLnBrk="0" fontAlgn="base" hangingPunct="0">
        <a:spcBef>
          <a:spcPts val="1000"/>
        </a:spcBef>
        <a:spcAft>
          <a:spcPct val="0"/>
        </a:spcAft>
        <a:buFont typeface="Arial" charset="0"/>
        <a:buChar char="•"/>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l" rtl="0" eaLnBrk="0" fontAlgn="base" hangingPunct="0">
        <a:spcBef>
          <a:spcPts val="1000"/>
        </a:spcBef>
        <a:spcAft>
          <a:spcPct val="0"/>
        </a:spcAft>
        <a:buFont typeface="Wingdings" pitchFamily="2" charset="2"/>
        <a:buChar char=""/>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l" rtl="0" eaLnBrk="0" fontAlgn="base" hangingPunct="0">
        <a:spcBef>
          <a:spcPts val="1000"/>
        </a:spcBef>
        <a:spcAft>
          <a:spcPct val="0"/>
        </a:spcAft>
        <a:buFont typeface="Arial" charset="0"/>
        <a:buChar char="•"/>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l" rtl="0" eaLnBrk="0" fontAlgn="base" hangingPunct="0">
        <a:spcBef>
          <a:spcPts val="1000"/>
        </a:spcBef>
        <a:spcAft>
          <a:spcPct val="0"/>
        </a:spcAft>
        <a:buFont typeface="Wingdings" pitchFamily="2" charset="2"/>
        <a:buChar char="l"/>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16002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6pPr>
      <a:lvl7pPr marL="1828800" indent="-228600" algn="l" defTabSz="914400" rtl="0" eaLnBrk="1" latinLnBrk="0" hangingPunct="1">
        <a:spcBef>
          <a:spcPts val="1000"/>
        </a:spcBef>
        <a:buFont typeface="Wingdings" pitchFamily="2" charset="2"/>
        <a:buChar char=""/>
        <a:defRPr sz="1800" kern="1200">
          <a:solidFill>
            <a:schemeClr val="tx1"/>
          </a:solidFill>
          <a:latin typeface="+mn-lt"/>
          <a:ea typeface="+mn-ea"/>
          <a:cs typeface="+mn-cs"/>
        </a:defRPr>
      </a:lvl7pPr>
      <a:lvl8pPr marL="20574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8pPr>
      <a:lvl9pPr marL="2286000" indent="-228600" algn="l" defTabSz="914400" rtl="0" eaLnBrk="1" latinLnBrk="0" hangingPunct="1">
        <a:spcBef>
          <a:spcPts val="1000"/>
        </a:spcBef>
        <a:buFont typeface="Wingdings" pitchFamily="2" charset="2"/>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97634" name="Rectangle 2"/>
          <p:cNvSpPr>
            <a:spLocks noGrp="1" noChangeArrowheads="1"/>
          </p:cNvSpPr>
          <p:nvPr>
            <p:ph type="title"/>
            <p:custDataLst>
              <p:tags r:id="rId13"/>
            </p:custDataLst>
          </p:nvPr>
        </p:nvSpPr>
        <p:spPr bwMode="auto">
          <a:xfrm>
            <a:off x="2814638" y="274638"/>
            <a:ext cx="6176962" cy="1020762"/>
          </a:xfrm>
          <a:prstGeom prst="rect">
            <a:avLst/>
          </a:prstGeom>
          <a:noFill/>
          <a:ln>
            <a:noFill/>
          </a:ln>
          <a:effectLst/>
          <a:extLst>
            <a:ext uri="{909E8E84-426E-40DD-AFC4-6F175D3DCCD1}">
              <a14:hiddenFill xmlns:a14="http://schemas.microsoft.com/office/drawing/2010/main">
                <a:solidFill>
                  <a:srgbClr val="FF4D5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97635" name="Rectangle 3"/>
          <p:cNvSpPr>
            <a:spLocks noGrp="1" noChangeArrowheads="1"/>
          </p:cNvSpPr>
          <p:nvPr>
            <p:ph type="body" idx="1"/>
            <p:custDataLst>
              <p:tags r:id="rId14"/>
            </p:custDataLst>
          </p:nvPr>
        </p:nvSpPr>
        <p:spPr bwMode="auto">
          <a:xfrm>
            <a:off x="2814638" y="1828800"/>
            <a:ext cx="6176962" cy="4297363"/>
          </a:xfrm>
          <a:prstGeom prst="rect">
            <a:avLst/>
          </a:prstGeom>
          <a:noFill/>
          <a:ln>
            <a:noFill/>
          </a:ln>
          <a:effectLst/>
          <a:extLst>
            <a:ext uri="{909E8E84-426E-40DD-AFC4-6F175D3DCCD1}">
              <a14:hiddenFill xmlns:a14="http://schemas.microsoft.com/office/drawing/2010/main">
                <a:solidFill>
                  <a:srgbClr val="FF4D5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763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9763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9763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AF8DA23A-811A-407C-A6E9-48441CE4E5A2}"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133221868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p:wipe dir="r"/>
  </p:transition>
  <p:timing>
    <p:tnLst>
      <p:par>
        <p:cTn id="1" dur="indefinite" restart="never" nodeType="tmRoot"/>
      </p:par>
    </p:tnLst>
  </p:timing>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Arial" charset="0"/>
          <a:cs typeface="Arial" charset="0"/>
        </a:defRPr>
      </a:lvl2pPr>
      <a:lvl3pPr algn="l" rtl="0" eaLnBrk="1" fontAlgn="base" hangingPunct="1">
        <a:spcBef>
          <a:spcPct val="0"/>
        </a:spcBef>
        <a:spcAft>
          <a:spcPct val="0"/>
        </a:spcAft>
        <a:defRPr sz="3200">
          <a:solidFill>
            <a:schemeClr val="tx2"/>
          </a:solidFill>
          <a:latin typeface="Arial" charset="0"/>
          <a:cs typeface="Arial" charset="0"/>
        </a:defRPr>
      </a:lvl3pPr>
      <a:lvl4pPr algn="l" rtl="0" eaLnBrk="1" fontAlgn="base" hangingPunct="1">
        <a:spcBef>
          <a:spcPct val="0"/>
        </a:spcBef>
        <a:spcAft>
          <a:spcPct val="0"/>
        </a:spcAft>
        <a:defRPr sz="3200">
          <a:solidFill>
            <a:schemeClr val="tx2"/>
          </a:solidFill>
          <a:latin typeface="Arial" charset="0"/>
          <a:cs typeface="Arial" charset="0"/>
        </a:defRPr>
      </a:lvl4pPr>
      <a:lvl5pPr algn="l" rtl="0" eaLnBrk="1" fontAlgn="base" hangingPunct="1">
        <a:spcBef>
          <a:spcPct val="0"/>
        </a:spcBef>
        <a:spcAft>
          <a:spcPct val="0"/>
        </a:spcAft>
        <a:defRPr sz="3200">
          <a:solidFill>
            <a:schemeClr val="tx2"/>
          </a:solidFill>
          <a:latin typeface="Arial" charset="0"/>
          <a:cs typeface="Arial" charset="0"/>
        </a:defRPr>
      </a:lvl5pPr>
      <a:lvl6pPr marL="457200" algn="l" rtl="0" eaLnBrk="1" fontAlgn="base" hangingPunct="1">
        <a:spcBef>
          <a:spcPct val="0"/>
        </a:spcBef>
        <a:spcAft>
          <a:spcPct val="0"/>
        </a:spcAft>
        <a:defRPr sz="3200">
          <a:solidFill>
            <a:schemeClr val="tx2"/>
          </a:solidFill>
          <a:latin typeface="Arial" charset="0"/>
          <a:cs typeface="Arial" charset="0"/>
        </a:defRPr>
      </a:lvl6pPr>
      <a:lvl7pPr marL="914400" algn="l" rtl="0" eaLnBrk="1" fontAlgn="base" hangingPunct="1">
        <a:spcBef>
          <a:spcPct val="0"/>
        </a:spcBef>
        <a:spcAft>
          <a:spcPct val="0"/>
        </a:spcAft>
        <a:defRPr sz="3200">
          <a:solidFill>
            <a:schemeClr val="tx2"/>
          </a:solidFill>
          <a:latin typeface="Arial" charset="0"/>
          <a:cs typeface="Arial" charset="0"/>
        </a:defRPr>
      </a:lvl7pPr>
      <a:lvl8pPr marL="1371600" algn="l" rtl="0" eaLnBrk="1" fontAlgn="base" hangingPunct="1">
        <a:spcBef>
          <a:spcPct val="0"/>
        </a:spcBef>
        <a:spcAft>
          <a:spcPct val="0"/>
        </a:spcAft>
        <a:defRPr sz="3200">
          <a:solidFill>
            <a:schemeClr val="tx2"/>
          </a:solidFill>
          <a:latin typeface="Arial" charset="0"/>
          <a:cs typeface="Arial" charset="0"/>
        </a:defRPr>
      </a:lvl8pPr>
      <a:lvl9pPr marL="1828800" algn="l" rtl="0" eaLnBrk="1" fontAlgn="base" hangingPunct="1">
        <a:spcBef>
          <a:spcPct val="0"/>
        </a:spcBef>
        <a:spcAft>
          <a:spcPct val="0"/>
        </a:spcAft>
        <a:defRPr sz="32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lr>
          <a:srgbClr val="000000"/>
        </a:buClr>
        <a:buSzPct val="10000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2pPr>
      <a:lvl3pPr marL="11430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3pPr>
      <a:lvl4pPr marL="16002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4pPr>
      <a:lvl5pPr marL="20574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5pPr>
      <a:lvl6pPr marL="25146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6pPr>
      <a:lvl7pPr marL="29718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7pPr>
      <a:lvl8pPr marL="34290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8pPr>
      <a:lvl9pPr marL="38862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97634" name="Rectangle 2"/>
          <p:cNvSpPr>
            <a:spLocks noGrp="1" noChangeArrowheads="1"/>
          </p:cNvSpPr>
          <p:nvPr>
            <p:ph type="title"/>
            <p:custDataLst>
              <p:tags r:id="rId13"/>
            </p:custDataLst>
          </p:nvPr>
        </p:nvSpPr>
        <p:spPr bwMode="auto">
          <a:xfrm>
            <a:off x="2439988" y="274638"/>
            <a:ext cx="6551612" cy="1020762"/>
          </a:xfrm>
          <a:prstGeom prst="rect">
            <a:avLst/>
          </a:prstGeom>
          <a:noFill/>
          <a:ln>
            <a:noFill/>
          </a:ln>
          <a:effectLst/>
          <a:extLst>
            <a:ext uri="{909E8E84-426E-40DD-AFC4-6F175D3DCCD1}">
              <a14:hiddenFill xmlns:a14="http://schemas.microsoft.com/office/drawing/2010/main">
                <a:solidFill>
                  <a:srgbClr val="FF4D5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97635" name="Rectangle 3"/>
          <p:cNvSpPr>
            <a:spLocks noGrp="1" noChangeArrowheads="1"/>
          </p:cNvSpPr>
          <p:nvPr>
            <p:ph type="body" idx="1"/>
            <p:custDataLst>
              <p:tags r:id="rId14"/>
            </p:custDataLst>
          </p:nvPr>
        </p:nvSpPr>
        <p:spPr bwMode="auto">
          <a:xfrm>
            <a:off x="2439988" y="1828800"/>
            <a:ext cx="6551612" cy="4297363"/>
          </a:xfrm>
          <a:prstGeom prst="rect">
            <a:avLst/>
          </a:prstGeom>
          <a:noFill/>
          <a:ln>
            <a:noFill/>
          </a:ln>
          <a:effectLst/>
          <a:extLst>
            <a:ext uri="{909E8E84-426E-40DD-AFC4-6F175D3DCCD1}">
              <a14:hiddenFill xmlns:a14="http://schemas.microsoft.com/office/drawing/2010/main">
                <a:solidFill>
                  <a:srgbClr val="FF4D55"/>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763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FFFFFF"/>
              </a:solidFill>
            </a:endParaRPr>
          </a:p>
        </p:txBody>
      </p:sp>
      <p:sp>
        <p:nvSpPr>
          <p:cNvPr id="19763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FFFFFF"/>
              </a:solidFill>
            </a:endParaRPr>
          </a:p>
        </p:txBody>
      </p:sp>
      <p:sp>
        <p:nvSpPr>
          <p:cNvPr id="19763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B37DFCDC-DF9F-47D4-B4F7-C8180852ED48}" type="slidenum">
              <a:rPr lang="en-US" smtClean="0">
                <a:solidFill>
                  <a:srgbClr val="FFFFFF"/>
                </a:solidFill>
              </a:rPr>
              <a:pPr fontAlgn="base">
                <a:spcBef>
                  <a:spcPct val="0"/>
                </a:spcBef>
                <a:spcAft>
                  <a:spcPct val="0"/>
                </a:spcAft>
              </a:pPr>
              <a:t>‹#›</a:t>
            </a:fld>
            <a:endParaRPr lang="en-US" smtClean="0">
              <a:solidFill>
                <a:srgbClr val="FFFFFF"/>
              </a:solidFill>
            </a:endParaRPr>
          </a:p>
        </p:txBody>
      </p:sp>
    </p:spTree>
    <p:extLst>
      <p:ext uri="{BB962C8B-B14F-4D97-AF65-F5344CB8AC3E}">
        <p14:creationId xmlns:p14="http://schemas.microsoft.com/office/powerpoint/2010/main" val="4149642994"/>
      </p:ext>
    </p:extLst>
  </p:cSld>
  <p:clrMap bg1="dk2" tx1="lt1" bg2="dk1"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p:wipe dir="r"/>
  </p:transition>
  <p:timing>
    <p:tnLst>
      <p:par>
        <p:cTn id="1" dur="indefinite" restart="never" nodeType="tmRoot"/>
      </p:par>
    </p:tnLst>
  </p:timing>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Arial" charset="0"/>
          <a:cs typeface="Arial" charset="0"/>
        </a:defRPr>
      </a:lvl2pPr>
      <a:lvl3pPr algn="l" rtl="0" eaLnBrk="1" fontAlgn="base" hangingPunct="1">
        <a:spcBef>
          <a:spcPct val="0"/>
        </a:spcBef>
        <a:spcAft>
          <a:spcPct val="0"/>
        </a:spcAft>
        <a:defRPr sz="3200">
          <a:solidFill>
            <a:schemeClr val="tx2"/>
          </a:solidFill>
          <a:latin typeface="Arial" charset="0"/>
          <a:cs typeface="Arial" charset="0"/>
        </a:defRPr>
      </a:lvl3pPr>
      <a:lvl4pPr algn="l" rtl="0" eaLnBrk="1" fontAlgn="base" hangingPunct="1">
        <a:spcBef>
          <a:spcPct val="0"/>
        </a:spcBef>
        <a:spcAft>
          <a:spcPct val="0"/>
        </a:spcAft>
        <a:defRPr sz="3200">
          <a:solidFill>
            <a:schemeClr val="tx2"/>
          </a:solidFill>
          <a:latin typeface="Arial" charset="0"/>
          <a:cs typeface="Arial" charset="0"/>
        </a:defRPr>
      </a:lvl4pPr>
      <a:lvl5pPr algn="l" rtl="0" eaLnBrk="1" fontAlgn="base" hangingPunct="1">
        <a:spcBef>
          <a:spcPct val="0"/>
        </a:spcBef>
        <a:spcAft>
          <a:spcPct val="0"/>
        </a:spcAft>
        <a:defRPr sz="3200">
          <a:solidFill>
            <a:schemeClr val="tx2"/>
          </a:solidFill>
          <a:latin typeface="Arial" charset="0"/>
          <a:cs typeface="Arial" charset="0"/>
        </a:defRPr>
      </a:lvl5pPr>
      <a:lvl6pPr marL="457200" algn="l" rtl="0" eaLnBrk="1" fontAlgn="base" hangingPunct="1">
        <a:spcBef>
          <a:spcPct val="0"/>
        </a:spcBef>
        <a:spcAft>
          <a:spcPct val="0"/>
        </a:spcAft>
        <a:defRPr sz="3200">
          <a:solidFill>
            <a:schemeClr val="tx2"/>
          </a:solidFill>
          <a:latin typeface="Arial" charset="0"/>
          <a:cs typeface="Arial" charset="0"/>
        </a:defRPr>
      </a:lvl6pPr>
      <a:lvl7pPr marL="914400" algn="l" rtl="0" eaLnBrk="1" fontAlgn="base" hangingPunct="1">
        <a:spcBef>
          <a:spcPct val="0"/>
        </a:spcBef>
        <a:spcAft>
          <a:spcPct val="0"/>
        </a:spcAft>
        <a:defRPr sz="3200">
          <a:solidFill>
            <a:schemeClr val="tx2"/>
          </a:solidFill>
          <a:latin typeface="Arial" charset="0"/>
          <a:cs typeface="Arial" charset="0"/>
        </a:defRPr>
      </a:lvl7pPr>
      <a:lvl8pPr marL="1371600" algn="l" rtl="0" eaLnBrk="1" fontAlgn="base" hangingPunct="1">
        <a:spcBef>
          <a:spcPct val="0"/>
        </a:spcBef>
        <a:spcAft>
          <a:spcPct val="0"/>
        </a:spcAft>
        <a:defRPr sz="3200">
          <a:solidFill>
            <a:schemeClr val="tx2"/>
          </a:solidFill>
          <a:latin typeface="Arial" charset="0"/>
          <a:cs typeface="Arial" charset="0"/>
        </a:defRPr>
      </a:lvl8pPr>
      <a:lvl9pPr marL="1828800" algn="l" rtl="0" eaLnBrk="1" fontAlgn="base" hangingPunct="1">
        <a:spcBef>
          <a:spcPct val="0"/>
        </a:spcBef>
        <a:spcAft>
          <a:spcPct val="0"/>
        </a:spcAft>
        <a:defRPr sz="32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SzPct val="10000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SzPct val="100000"/>
        <a:buChar char="•"/>
        <a:defRPr sz="2000">
          <a:solidFill>
            <a:schemeClr val="tx1"/>
          </a:solidFill>
          <a:latin typeface="+mn-lt"/>
          <a:cs typeface="+mn-cs"/>
        </a:defRPr>
      </a:lvl2pPr>
      <a:lvl3pPr marL="1143000" indent="-228600" algn="l" rtl="0" eaLnBrk="1" fontAlgn="base" hangingPunct="1">
        <a:spcBef>
          <a:spcPct val="20000"/>
        </a:spcBef>
        <a:spcAft>
          <a:spcPct val="0"/>
        </a:spcAft>
        <a:buClr>
          <a:schemeClr val="tx1"/>
        </a:buClr>
        <a:buSzPct val="100000"/>
        <a:buChar char="•"/>
        <a:defRPr sz="2000">
          <a:solidFill>
            <a:schemeClr val="tx1"/>
          </a:solidFill>
          <a:latin typeface="+mn-lt"/>
          <a:cs typeface="+mn-cs"/>
        </a:defRPr>
      </a:lvl3pPr>
      <a:lvl4pPr marL="1600200" indent="-228600" algn="l" rtl="0" eaLnBrk="1" fontAlgn="base" hangingPunct="1">
        <a:spcBef>
          <a:spcPct val="20000"/>
        </a:spcBef>
        <a:spcAft>
          <a:spcPct val="0"/>
        </a:spcAft>
        <a:buClr>
          <a:schemeClr val="tx1"/>
        </a:buClr>
        <a:buSzPct val="100000"/>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tx1"/>
        </a:buClr>
        <a:buSzPct val="100000"/>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tx1"/>
        </a:buClr>
        <a:buSzPct val="100000"/>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tx1"/>
        </a:buClr>
        <a:buSzPct val="100000"/>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tx1"/>
        </a:buClr>
        <a:buSzPct val="100000"/>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tx1"/>
        </a:buClr>
        <a:buSzPct val="10000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1066800" y="2286000"/>
            <a:ext cx="7086600" cy="1470025"/>
          </a:xfrm>
        </p:spPr>
        <p:txBody>
          <a:bodyPr>
            <a:noAutofit/>
          </a:bodyPr>
          <a:lstStyle/>
          <a:p>
            <a:pPr algn="ctr">
              <a:defRPr/>
            </a:pPr>
            <a:r>
              <a:rPr lang="en-US" sz="9600" dirty="0" smtClean="0">
                <a:solidFill>
                  <a:srgbClr val="C00000"/>
                </a:solidFill>
              </a:rPr>
              <a:t>Bad PowerPoint </a:t>
            </a:r>
            <a:r>
              <a:rPr lang="en-US" sz="9600" dirty="0" err="1" smtClean="0">
                <a:solidFill>
                  <a:srgbClr val="C00000"/>
                </a:solidFill>
              </a:rPr>
              <a:t>Exampe</a:t>
            </a:r>
            <a:endParaRPr lang="en-US" sz="9600" dirty="0">
              <a:solidFill>
                <a:srgbClr val="C00000"/>
              </a:solidFill>
            </a:endParaRPr>
          </a:p>
        </p:txBody>
      </p:sp>
    </p:spTree>
    <p:extLst>
      <p:ext uri="{BB962C8B-B14F-4D97-AF65-F5344CB8AC3E}">
        <p14:creationId xmlns:p14="http://schemas.microsoft.com/office/powerpoint/2010/main" val="2608011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a:xfrm>
            <a:off x="2829348" y="228600"/>
            <a:ext cx="6132512"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lang="en-US" sz="4800" kern="1200" dirty="0">
                <a:solidFill>
                  <a:srgbClr val="990000"/>
                </a:solidFill>
                <a:latin typeface="+mj-lt"/>
                <a:ea typeface="+mj-ea"/>
                <a:cs typeface="+mj-cs"/>
              </a:defRPr>
            </a:lvl1pPr>
          </a:lstStyle>
          <a:p>
            <a:pPr algn="ctr">
              <a:defRPr/>
            </a:pPr>
            <a:endParaRPr sz="6600" b="1" u="sng" smtClean="0">
              <a:solidFill>
                <a:srgbClr val="000000"/>
              </a:solidFill>
            </a:endParaRPr>
          </a:p>
        </p:txBody>
      </p:sp>
      <p:sp>
        <p:nvSpPr>
          <p:cNvPr id="11" name="Rectangle 2"/>
          <p:cNvSpPr txBox="1">
            <a:spLocks noChangeArrowheads="1"/>
          </p:cNvSpPr>
          <p:nvPr/>
        </p:nvSpPr>
        <p:spPr>
          <a:xfrm>
            <a:off x="2341965" y="244063"/>
            <a:ext cx="6778779"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lang="en-US" sz="4800" kern="1200" dirty="0">
                <a:solidFill>
                  <a:srgbClr val="990000"/>
                </a:solidFill>
                <a:latin typeface="+mj-lt"/>
                <a:ea typeface="+mj-ea"/>
                <a:cs typeface="+mj-cs"/>
              </a:defRPr>
            </a:lvl1pPr>
          </a:lstStyle>
          <a:p>
            <a:pPr algn="ctr">
              <a:defRPr/>
            </a:pPr>
            <a:r>
              <a:rPr sz="5400" b="1" u="sng" smtClean="0">
                <a:solidFill>
                  <a:srgbClr val="000000"/>
                </a:solidFill>
              </a:rPr>
              <a:t>Class III Gaming</a:t>
            </a:r>
          </a:p>
          <a:p>
            <a:pPr algn="ctr">
              <a:defRPr/>
            </a:pPr>
            <a:r>
              <a:rPr sz="4000" i="1" smtClean="0">
                <a:solidFill>
                  <a:srgbClr val="000000"/>
                </a:solidFill>
              </a:rPr>
              <a:t>Examples:</a:t>
            </a:r>
          </a:p>
        </p:txBody>
      </p:sp>
      <p:pic>
        <p:nvPicPr>
          <p:cNvPr id="5" name="Picture 2" descr="https://media.IGT.com/images/gl_6551.jpg"/>
          <p:cNvPicPr>
            <a:picLocks noChangeAspect="1" noChangeArrowheads="1"/>
          </p:cNvPicPr>
          <p:nvPr/>
        </p:nvPicPr>
        <p:blipFill>
          <a:blip r:embed="rId3" cstate="print"/>
          <a:srcRect/>
          <a:stretch>
            <a:fillRect/>
          </a:stretch>
        </p:blipFill>
        <p:spPr bwMode="auto">
          <a:xfrm>
            <a:off x="3733800" y="2201672"/>
            <a:ext cx="1527637" cy="4267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Picture 6" descr="http://www.wms.com/images/screenshots/GlindatheGoodWitch/images/WIOZ_bank.jpg"/>
          <p:cNvPicPr>
            <a:picLocks noChangeAspect="1" noChangeArrowheads="1"/>
          </p:cNvPicPr>
          <p:nvPr/>
        </p:nvPicPr>
        <p:blipFill>
          <a:blip r:embed="rId4" cstate="print"/>
          <a:srcRect/>
          <a:stretch>
            <a:fillRect/>
          </a:stretch>
        </p:blipFill>
        <p:spPr bwMode="auto">
          <a:xfrm>
            <a:off x="6248400" y="2188972"/>
            <a:ext cx="1558455" cy="418185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Rounded Rectangle 7"/>
          <p:cNvSpPr/>
          <p:nvPr/>
        </p:nvSpPr>
        <p:spPr>
          <a:xfrm>
            <a:off x="6248400" y="2908300"/>
            <a:ext cx="1558455" cy="381000"/>
          </a:xfrm>
          <a:prstGeom prst="roundRect">
            <a:avLst/>
          </a:prstGeom>
          <a:noFill/>
          <a:ln w="57150" cap="flat" cmpd="sng" algn="ctr">
            <a:solidFill>
              <a:srgbClr val="FF0000"/>
            </a:solidFill>
            <a:prstDash val="solid"/>
          </a:ln>
          <a:effectLst/>
        </p:spPr>
        <p:txBody>
          <a:bodyPr rtlCol="0" anchor="ctr"/>
          <a:lstStyle/>
          <a:p>
            <a:pPr algn="ctr">
              <a:defRPr/>
            </a:pPr>
            <a:endParaRPr lang="en-US" kern="0">
              <a:solidFill>
                <a:srgbClr val="FFFFFF"/>
              </a:solidFill>
              <a:latin typeface="Eras Demi ITC"/>
            </a:endParaRPr>
          </a:p>
        </p:txBody>
      </p:sp>
      <p:sp>
        <p:nvSpPr>
          <p:cNvPr id="3" name="TextBox 2"/>
          <p:cNvSpPr txBox="1"/>
          <p:nvPr/>
        </p:nvSpPr>
        <p:spPr>
          <a:xfrm>
            <a:off x="6858000" y="1905000"/>
            <a:ext cx="1447800" cy="338554"/>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000000"/>
                </a:solidFill>
                <a:latin typeface="Arial Narrow" pitchFamily="34" charset="0"/>
              </a:rPr>
              <a:t>Progressives</a:t>
            </a:r>
          </a:p>
        </p:txBody>
      </p:sp>
    </p:spTree>
    <p:extLst>
      <p:ext uri="{BB962C8B-B14F-4D97-AF65-F5344CB8AC3E}">
        <p14:creationId xmlns:p14="http://schemas.microsoft.com/office/powerpoint/2010/main" val="125038435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6629400" cy="1143000"/>
          </a:xfrm>
        </p:spPr>
        <p:txBody>
          <a:bodyPr/>
          <a:lstStyle/>
          <a:p>
            <a:pPr eaLnBrk="1" hangingPunct="1">
              <a:defRPr/>
            </a:pPr>
            <a:r>
              <a:rPr lang="en-US" dirty="0" smtClean="0">
                <a:solidFill>
                  <a:srgbClr val="C00000"/>
                </a:solidFill>
              </a:rPr>
              <a:t>Access Control</a:t>
            </a:r>
            <a:endParaRPr lang="en-US" dirty="0"/>
          </a:p>
        </p:txBody>
      </p:sp>
      <p:pic>
        <p:nvPicPr>
          <p:cNvPr id="23555" name="Picture 4" descr="piggybacking.bmp"/>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600200"/>
            <a:ext cx="36576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4"/>
          <p:cNvSpPr txBox="1">
            <a:spLocks noChangeArrowheads="1"/>
          </p:cNvSpPr>
          <p:nvPr/>
        </p:nvSpPr>
        <p:spPr bwMode="auto">
          <a:xfrm>
            <a:off x="304800" y="4419600"/>
            <a:ext cx="62484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b="1" dirty="0" smtClean="0">
                <a:solidFill>
                  <a:srgbClr val="C00000"/>
                </a:solidFill>
                <a:latin typeface="Cambria" pitchFamily="18" charset="0"/>
              </a:rPr>
              <a:t>MICS </a:t>
            </a:r>
            <a:r>
              <a:rPr lang="en-US" b="1" dirty="0">
                <a:solidFill>
                  <a:srgbClr val="C00000"/>
                </a:solidFill>
                <a:latin typeface="Cambria" pitchFamily="18" charset="0"/>
              </a:rPr>
              <a:t>Section 15 Key and Access Controls: 15.11 Computerized Access Control System: I</a:t>
            </a:r>
          </a:p>
          <a:p>
            <a:pPr eaLnBrk="1" fontAlgn="base" hangingPunct="1">
              <a:spcBef>
                <a:spcPct val="0"/>
              </a:spcBef>
              <a:spcAft>
                <a:spcPct val="0"/>
              </a:spcAft>
            </a:pPr>
            <a:endParaRPr lang="en-US" b="1" dirty="0">
              <a:solidFill>
                <a:srgbClr val="C00000"/>
              </a:solidFill>
              <a:latin typeface="Cambria" pitchFamily="18" charset="0"/>
            </a:endParaRPr>
          </a:p>
          <a:p>
            <a:pPr eaLnBrk="1" fontAlgn="base" hangingPunct="1">
              <a:spcBef>
                <a:spcPct val="0"/>
              </a:spcBef>
              <a:spcAft>
                <a:spcPct val="0"/>
              </a:spcAft>
            </a:pPr>
            <a:r>
              <a:rPr lang="en-US" b="1" dirty="0">
                <a:solidFill>
                  <a:srgbClr val="C00000"/>
                </a:solidFill>
                <a:latin typeface="Cambria" pitchFamily="18" charset="0"/>
              </a:rPr>
              <a:t>All employees/vendors that are issued an access badge/card must scan the access badge/card prior to entering any area that utilizes a computerized access device regardless of their access permissions. </a:t>
            </a:r>
          </a:p>
        </p:txBody>
      </p:sp>
      <p:sp>
        <p:nvSpPr>
          <p:cNvPr id="23557" name="TextBox 7"/>
          <p:cNvSpPr txBox="1">
            <a:spLocks noChangeArrowheads="1"/>
          </p:cNvSpPr>
          <p:nvPr/>
        </p:nvSpPr>
        <p:spPr bwMode="auto">
          <a:xfrm>
            <a:off x="838200" y="2438400"/>
            <a:ext cx="2438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000" b="1">
                <a:solidFill>
                  <a:srgbClr val="C00000"/>
                </a:solidFill>
              </a:rPr>
              <a:t>DO NOT PIGGY BACK!</a:t>
            </a:r>
          </a:p>
        </p:txBody>
      </p:sp>
    </p:spTree>
    <p:extLst>
      <p:ext uri="{BB962C8B-B14F-4D97-AF65-F5344CB8AC3E}">
        <p14:creationId xmlns:p14="http://schemas.microsoft.com/office/powerpoint/2010/main" val="38627558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ctrTitle"/>
          </p:nvPr>
        </p:nvSpPr>
        <p:spPr>
          <a:xfrm>
            <a:off x="838200" y="1143000"/>
            <a:ext cx="7772400" cy="4114800"/>
          </a:xfrm>
          <a:solidFill>
            <a:schemeClr val="accent4"/>
          </a:solidFill>
          <a:effectLst>
            <a:softEdge rad="317500"/>
          </a:effectLst>
        </p:spPr>
        <p:txBody>
          <a:bodyPr anchor="ctr">
            <a:scene3d>
              <a:camera prst="orthographicFront"/>
              <a:lightRig rig="balanced" dir="t">
                <a:rot lat="0" lon="0" rev="2100000"/>
              </a:lightRig>
            </a:scene3d>
            <a:sp3d extrusionH="57150" prstMaterial="metal">
              <a:bevelT w="38100" h="25400"/>
              <a:contourClr>
                <a:schemeClr val="bg2"/>
              </a:contourClr>
            </a:sp3d>
          </a:bodyPr>
          <a:lstStyle/>
          <a:p>
            <a:pPr algn="ctr"/>
            <a:r>
              <a:rPr lang="en-US" sz="6600" b="1" spc="300" dirty="0" smtClean="0">
                <a:ln w="11430" cmpd="sng">
                  <a:noFill/>
                  <a:prstDash val="solid"/>
                  <a:miter lim="800000"/>
                </a:ln>
                <a:solidFill>
                  <a:schemeClr val="bg2"/>
                </a:solidFill>
                <a:effectLst/>
                <a:latin typeface="Arial Narrow" pitchFamily="34" charset="0"/>
              </a:rPr>
              <a:t>Good PowerPoint Example</a:t>
            </a:r>
            <a:endParaRPr lang="en-US" sz="6600" b="1" dirty="0">
              <a:ln w="11430" cmpd="sng">
                <a:noFill/>
                <a:prstDash val="solid"/>
                <a:miter lim="800000"/>
              </a:ln>
              <a:solidFill>
                <a:schemeClr val="bg2"/>
              </a:solidFill>
              <a:effectLst/>
              <a:latin typeface="Arial Narrow" pitchFamily="34" charset="0"/>
            </a:endParaRPr>
          </a:p>
        </p:txBody>
      </p:sp>
    </p:spTree>
    <p:extLst>
      <p:ext uri="{BB962C8B-B14F-4D97-AF65-F5344CB8AC3E}">
        <p14:creationId xmlns:p14="http://schemas.microsoft.com/office/powerpoint/2010/main" val="706409506"/>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590800" y="533400"/>
            <a:ext cx="6324600" cy="914400"/>
          </a:xfrm>
          <a:prstGeom prst="rect">
            <a:avLst/>
          </a:prstGeom>
          <a:noFill/>
          <a:ln>
            <a:noFill/>
          </a:ln>
          <a:effectLst/>
          <a:extLst>
            <a:ext uri="{909E8E84-426E-40DD-AFC4-6F175D3DCCD1}">
              <a14:hiddenFill xmlns:a14="http://schemas.microsoft.com/office/drawing/2010/main">
                <a:solidFill>
                  <a:srgbClr val="A75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124" tIns="41061" rIns="82124" bIns="41061" numCol="1" anchor="b" anchorCtr="0" compatLnSpc="1">
            <a:prstTxWarp prst="textNoShape">
              <a:avLst/>
            </a:prstTxWarp>
            <a:normAutofit/>
          </a:bodyPr>
          <a:lst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Arial" charset="0"/>
                <a:cs typeface="Arial" charset="0"/>
              </a:defRPr>
            </a:lvl2pPr>
            <a:lvl3pPr algn="l" rtl="0" eaLnBrk="1" fontAlgn="base" hangingPunct="1">
              <a:spcBef>
                <a:spcPct val="0"/>
              </a:spcBef>
              <a:spcAft>
                <a:spcPct val="0"/>
              </a:spcAft>
              <a:defRPr sz="3200">
                <a:solidFill>
                  <a:schemeClr val="tx2"/>
                </a:solidFill>
                <a:latin typeface="Arial" charset="0"/>
                <a:cs typeface="Arial" charset="0"/>
              </a:defRPr>
            </a:lvl3pPr>
            <a:lvl4pPr algn="l" rtl="0" eaLnBrk="1" fontAlgn="base" hangingPunct="1">
              <a:spcBef>
                <a:spcPct val="0"/>
              </a:spcBef>
              <a:spcAft>
                <a:spcPct val="0"/>
              </a:spcAft>
              <a:defRPr sz="3200">
                <a:solidFill>
                  <a:schemeClr val="tx2"/>
                </a:solidFill>
                <a:latin typeface="Arial" charset="0"/>
                <a:cs typeface="Arial" charset="0"/>
              </a:defRPr>
            </a:lvl4pPr>
            <a:lvl5pPr algn="l" rtl="0" eaLnBrk="1" fontAlgn="base" hangingPunct="1">
              <a:spcBef>
                <a:spcPct val="0"/>
              </a:spcBef>
              <a:spcAft>
                <a:spcPct val="0"/>
              </a:spcAft>
              <a:defRPr sz="3200">
                <a:solidFill>
                  <a:schemeClr val="tx2"/>
                </a:solidFill>
                <a:latin typeface="Arial" charset="0"/>
                <a:cs typeface="Arial" charset="0"/>
              </a:defRPr>
            </a:lvl5pPr>
            <a:lvl6pPr marL="457200" algn="l" rtl="0" eaLnBrk="1" fontAlgn="base" hangingPunct="1">
              <a:spcBef>
                <a:spcPct val="0"/>
              </a:spcBef>
              <a:spcAft>
                <a:spcPct val="0"/>
              </a:spcAft>
              <a:defRPr sz="3200">
                <a:solidFill>
                  <a:schemeClr val="tx2"/>
                </a:solidFill>
                <a:latin typeface="Arial" charset="0"/>
                <a:cs typeface="Arial" charset="0"/>
              </a:defRPr>
            </a:lvl6pPr>
            <a:lvl7pPr marL="914400" algn="l" rtl="0" eaLnBrk="1" fontAlgn="base" hangingPunct="1">
              <a:spcBef>
                <a:spcPct val="0"/>
              </a:spcBef>
              <a:spcAft>
                <a:spcPct val="0"/>
              </a:spcAft>
              <a:defRPr sz="3200">
                <a:solidFill>
                  <a:schemeClr val="tx2"/>
                </a:solidFill>
                <a:latin typeface="Arial" charset="0"/>
                <a:cs typeface="Arial" charset="0"/>
              </a:defRPr>
            </a:lvl7pPr>
            <a:lvl8pPr marL="1371600" algn="l" rtl="0" eaLnBrk="1" fontAlgn="base" hangingPunct="1">
              <a:spcBef>
                <a:spcPct val="0"/>
              </a:spcBef>
              <a:spcAft>
                <a:spcPct val="0"/>
              </a:spcAft>
              <a:defRPr sz="3200">
                <a:solidFill>
                  <a:schemeClr val="tx2"/>
                </a:solidFill>
                <a:latin typeface="Arial" charset="0"/>
                <a:cs typeface="Arial" charset="0"/>
              </a:defRPr>
            </a:lvl8pPr>
            <a:lvl9pPr marL="1828800" algn="l" rtl="0" eaLnBrk="1" fontAlgn="base" hangingPunct="1">
              <a:spcBef>
                <a:spcPct val="0"/>
              </a:spcBef>
              <a:spcAft>
                <a:spcPct val="0"/>
              </a:spcAft>
              <a:defRPr sz="3200">
                <a:solidFill>
                  <a:schemeClr val="tx2"/>
                </a:solidFill>
                <a:latin typeface="Arial" charset="0"/>
                <a:cs typeface="Arial" charset="0"/>
              </a:defRPr>
            </a:lvl9pPr>
          </a:lstStyle>
          <a:p>
            <a:pPr algn="ctr"/>
            <a:r>
              <a:rPr lang="en-US" sz="5400" b="1" u="sng" dirty="0" smtClean="0">
                <a:solidFill>
                  <a:srgbClr val="000000"/>
                </a:solidFill>
              </a:rPr>
              <a:t>Key Control</a:t>
            </a:r>
          </a:p>
        </p:txBody>
      </p:sp>
      <p:sp>
        <p:nvSpPr>
          <p:cNvPr id="6" name="Content Placeholder 2"/>
          <p:cNvSpPr txBox="1">
            <a:spLocks/>
          </p:cNvSpPr>
          <p:nvPr/>
        </p:nvSpPr>
        <p:spPr bwMode="auto">
          <a:xfrm>
            <a:off x="2743200" y="1905000"/>
            <a:ext cx="6172200" cy="4267200"/>
          </a:xfrm>
          <a:prstGeom prst="rect">
            <a:avLst/>
          </a:prstGeom>
          <a:noFill/>
          <a:ln>
            <a:noFill/>
          </a:ln>
          <a:effectLst/>
          <a:extLst>
            <a:ext uri="{909E8E84-426E-40DD-AFC4-6F175D3DCCD1}">
              <a14:hiddenFill xmlns:a14="http://schemas.microsoft.com/office/drawing/2010/main">
                <a:solidFill>
                  <a:srgbClr val="A75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Clr>
                <a:srgbClr val="000000"/>
              </a:buClr>
              <a:buSzPct val="100000"/>
              <a:buFontTx/>
              <a:buNone/>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2pPr>
            <a:lvl3pPr marL="11430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3pPr>
            <a:lvl4pPr marL="16002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4pPr>
            <a:lvl5pPr marL="20574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5pPr>
            <a:lvl6pPr marL="25146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6pPr>
            <a:lvl7pPr marL="29718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7pPr>
            <a:lvl8pPr marL="34290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8pPr>
            <a:lvl9pPr marL="38862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9pPr>
          </a:lstStyle>
          <a:p>
            <a:pPr marL="4572">
              <a:spcBef>
                <a:spcPts val="1200"/>
              </a:spcBef>
              <a:spcAft>
                <a:spcPts val="1200"/>
              </a:spcAft>
            </a:pPr>
            <a:r>
              <a:rPr lang="en-US" dirty="0">
                <a:solidFill>
                  <a:srgbClr val="000000"/>
                </a:solidFill>
                <a:latin typeface="Arial Narrow" pitchFamily="34" charset="0"/>
              </a:rPr>
              <a:t>Consequences of not Returning </a:t>
            </a:r>
            <a:r>
              <a:rPr lang="en-US" dirty="0" smtClean="0">
                <a:solidFill>
                  <a:srgbClr val="000000"/>
                </a:solidFill>
                <a:latin typeface="Arial Narrow" pitchFamily="34" charset="0"/>
              </a:rPr>
              <a:t>Keys:</a:t>
            </a:r>
          </a:p>
          <a:p>
            <a:pPr marL="1090422" lvl="1" indent="-342900">
              <a:spcBef>
                <a:spcPts val="1200"/>
              </a:spcBef>
              <a:spcAft>
                <a:spcPts val="1200"/>
              </a:spcAft>
              <a:buFont typeface="Arial" pitchFamily="34" charset="0"/>
              <a:buChar char="•"/>
            </a:pPr>
            <a:r>
              <a:rPr lang="en-US" sz="2400" dirty="0" smtClean="0">
                <a:solidFill>
                  <a:srgbClr val="000000"/>
                </a:solidFill>
                <a:latin typeface="Arial Narrow" pitchFamily="34" charset="0"/>
              </a:rPr>
              <a:t>Automatic STEP 3 offense</a:t>
            </a:r>
          </a:p>
          <a:p>
            <a:pPr marL="1090422" lvl="1" indent="-342900">
              <a:spcBef>
                <a:spcPts val="1200"/>
              </a:spcBef>
              <a:spcAft>
                <a:spcPts val="1200"/>
              </a:spcAft>
              <a:buFont typeface="Arial" pitchFamily="34" charset="0"/>
              <a:buChar char="•"/>
            </a:pPr>
            <a:r>
              <a:rPr lang="en-US" sz="2400" dirty="0" smtClean="0">
                <a:solidFill>
                  <a:srgbClr val="000000"/>
                </a:solidFill>
                <a:latin typeface="Arial Narrow" pitchFamily="34" charset="0"/>
              </a:rPr>
              <a:t>Moved to non-key carrying position</a:t>
            </a:r>
          </a:p>
          <a:p>
            <a:pPr marL="1090422" lvl="1" indent="-342900">
              <a:spcBef>
                <a:spcPts val="1200"/>
              </a:spcBef>
              <a:spcAft>
                <a:spcPts val="1200"/>
              </a:spcAft>
              <a:buFont typeface="Arial" pitchFamily="34" charset="0"/>
              <a:buChar char="•"/>
            </a:pPr>
            <a:r>
              <a:rPr lang="en-US" sz="2400" dirty="0" smtClean="0">
                <a:solidFill>
                  <a:srgbClr val="000000"/>
                </a:solidFill>
                <a:latin typeface="Arial Narrow" pitchFamily="34" charset="0"/>
              </a:rPr>
              <a:t>Gaming License suspension</a:t>
            </a:r>
          </a:p>
          <a:p>
            <a:pPr marL="1090422" lvl="1" indent="-342900">
              <a:spcBef>
                <a:spcPts val="1200"/>
              </a:spcBef>
              <a:spcAft>
                <a:spcPts val="1200"/>
              </a:spcAft>
              <a:buFont typeface="Arial" pitchFamily="34" charset="0"/>
              <a:buChar char="•"/>
            </a:pPr>
            <a:r>
              <a:rPr lang="en-US" sz="2400" dirty="0" smtClean="0">
                <a:solidFill>
                  <a:srgbClr val="000000"/>
                </a:solidFill>
                <a:latin typeface="Arial Narrow" pitchFamily="34" charset="0"/>
              </a:rPr>
              <a:t>Possible Termination</a:t>
            </a:r>
            <a:endParaRPr lang="en-US" sz="2400" dirty="0">
              <a:solidFill>
                <a:srgbClr val="000000"/>
              </a:solidFill>
              <a:latin typeface="Arial Narrow" pitchFamily="34" charset="0"/>
            </a:endParaRPr>
          </a:p>
        </p:txBody>
      </p:sp>
    </p:spTree>
    <p:extLst>
      <p:ext uri="{BB962C8B-B14F-4D97-AF65-F5344CB8AC3E}">
        <p14:creationId xmlns:p14="http://schemas.microsoft.com/office/powerpoint/2010/main" val="1158687014"/>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2895600" y="1905000"/>
            <a:ext cx="6019800" cy="4495800"/>
          </a:xfrm>
          <a:prstGeom prst="rect">
            <a:avLst/>
          </a:prstGeom>
          <a:noFill/>
          <a:ln>
            <a:noFill/>
          </a:ln>
          <a:effectLst/>
          <a:extLst>
            <a:ext uri="{909E8E84-426E-40DD-AFC4-6F175D3DCCD1}">
              <a14:hiddenFill xmlns:a14="http://schemas.microsoft.com/office/drawing/2010/main">
                <a:solidFill>
                  <a:srgbClr val="A75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0" indent="0" algn="l" rtl="0" eaLnBrk="1" fontAlgn="base" hangingPunct="1">
              <a:spcBef>
                <a:spcPct val="20000"/>
              </a:spcBef>
              <a:spcAft>
                <a:spcPct val="0"/>
              </a:spcAft>
              <a:buClr>
                <a:srgbClr val="000000"/>
              </a:buClr>
              <a:buSzPct val="100000"/>
              <a:buFontTx/>
              <a:buNone/>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2pPr>
            <a:lvl3pPr marL="11430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3pPr>
            <a:lvl4pPr marL="16002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4pPr>
            <a:lvl5pPr marL="20574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5pPr>
            <a:lvl6pPr marL="25146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6pPr>
            <a:lvl7pPr marL="29718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7pPr>
            <a:lvl8pPr marL="34290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8pPr>
            <a:lvl9pPr marL="38862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9pPr>
          </a:lstStyle>
          <a:p>
            <a:pPr marL="342900" indent="-342900">
              <a:spcBef>
                <a:spcPts val="1200"/>
              </a:spcBef>
              <a:spcAft>
                <a:spcPts val="1200"/>
              </a:spcAft>
              <a:buFont typeface="Arial" pitchFamily="34" charset="0"/>
              <a:buChar char="•"/>
            </a:pPr>
            <a:r>
              <a:rPr lang="en-US" dirty="0" smtClean="0">
                <a:latin typeface="Arial Narrow" pitchFamily="34" charset="0"/>
              </a:rPr>
              <a:t>Always keep your hands where they can be seen;</a:t>
            </a:r>
          </a:p>
          <a:p>
            <a:pPr marL="342900" indent="-342900">
              <a:spcBef>
                <a:spcPts val="1200"/>
              </a:spcBef>
              <a:spcAft>
                <a:spcPts val="1200"/>
              </a:spcAft>
              <a:buFont typeface="Arial" pitchFamily="34" charset="0"/>
              <a:buChar char="•"/>
            </a:pPr>
            <a:r>
              <a:rPr lang="en-US" dirty="0" smtClean="0">
                <a:latin typeface="Arial Narrow" pitchFamily="34" charset="0"/>
              </a:rPr>
              <a:t>Anytime you pay out or handle money make sure to clear your hands;</a:t>
            </a:r>
          </a:p>
          <a:p>
            <a:pPr marL="342900" indent="-342900">
              <a:spcBef>
                <a:spcPts val="1200"/>
              </a:spcBef>
              <a:spcAft>
                <a:spcPts val="1200"/>
              </a:spcAft>
              <a:buFont typeface="Arial" pitchFamily="34" charset="0"/>
              <a:buChar char="•"/>
            </a:pPr>
            <a:r>
              <a:rPr lang="en-US" dirty="0" smtClean="0">
                <a:latin typeface="Arial Narrow" pitchFamily="34" charset="0"/>
              </a:rPr>
              <a:t>If you find money on the floor do not touch it! Place your foot on it and radio for help;</a:t>
            </a:r>
            <a:endParaRPr lang="en-US" dirty="0">
              <a:latin typeface="Arial Narrow" pitchFamily="34" charset="0"/>
            </a:endParaRPr>
          </a:p>
          <a:p>
            <a:pPr marL="342900" indent="-342900">
              <a:spcBef>
                <a:spcPts val="1200"/>
              </a:spcBef>
              <a:spcAft>
                <a:spcPts val="1200"/>
              </a:spcAft>
              <a:buFont typeface="Arial" pitchFamily="34" charset="0"/>
              <a:buChar char="•"/>
            </a:pPr>
            <a:r>
              <a:rPr lang="en-US" dirty="0" smtClean="0">
                <a:latin typeface="Arial Narrow" pitchFamily="34" charset="0"/>
              </a:rPr>
              <a:t>No Pockets!!!</a:t>
            </a:r>
            <a:endParaRPr lang="en-US" dirty="0">
              <a:latin typeface="Arial Narrow" pitchFamily="34" charset="0"/>
            </a:endParaRPr>
          </a:p>
        </p:txBody>
      </p:sp>
      <p:sp>
        <p:nvSpPr>
          <p:cNvPr id="7" name="Title 1"/>
          <p:cNvSpPr txBox="1">
            <a:spLocks/>
          </p:cNvSpPr>
          <p:nvPr/>
        </p:nvSpPr>
        <p:spPr bwMode="auto">
          <a:xfrm>
            <a:off x="2590800" y="274638"/>
            <a:ext cx="6324600" cy="1143000"/>
          </a:xfrm>
          <a:prstGeom prst="rect">
            <a:avLst/>
          </a:prstGeom>
          <a:noFill/>
          <a:ln>
            <a:noFill/>
          </a:ln>
          <a:effectLst/>
          <a:extLst>
            <a:ext uri="{909E8E84-426E-40DD-AFC4-6F175D3DCCD1}">
              <a14:hiddenFill xmlns:a14="http://schemas.microsoft.com/office/drawing/2010/main">
                <a:solidFill>
                  <a:srgbClr val="A75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124" tIns="41061" rIns="82124" bIns="41061" numCol="1" anchor="b" anchorCtr="0" compatLnSpc="1">
            <a:prstTxWarp prst="textNoShape">
              <a:avLst/>
            </a:prstTxWarp>
            <a:normAutofit/>
          </a:bodyPr>
          <a:lst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Arial" charset="0"/>
                <a:cs typeface="Arial" charset="0"/>
              </a:defRPr>
            </a:lvl2pPr>
            <a:lvl3pPr algn="l" rtl="0" eaLnBrk="1" fontAlgn="base" hangingPunct="1">
              <a:spcBef>
                <a:spcPct val="0"/>
              </a:spcBef>
              <a:spcAft>
                <a:spcPct val="0"/>
              </a:spcAft>
              <a:defRPr sz="3200">
                <a:solidFill>
                  <a:schemeClr val="tx2"/>
                </a:solidFill>
                <a:latin typeface="Arial" charset="0"/>
                <a:cs typeface="Arial" charset="0"/>
              </a:defRPr>
            </a:lvl3pPr>
            <a:lvl4pPr algn="l" rtl="0" eaLnBrk="1" fontAlgn="base" hangingPunct="1">
              <a:spcBef>
                <a:spcPct val="0"/>
              </a:spcBef>
              <a:spcAft>
                <a:spcPct val="0"/>
              </a:spcAft>
              <a:defRPr sz="3200">
                <a:solidFill>
                  <a:schemeClr val="tx2"/>
                </a:solidFill>
                <a:latin typeface="Arial" charset="0"/>
                <a:cs typeface="Arial" charset="0"/>
              </a:defRPr>
            </a:lvl4pPr>
            <a:lvl5pPr algn="l" rtl="0" eaLnBrk="1" fontAlgn="base" hangingPunct="1">
              <a:spcBef>
                <a:spcPct val="0"/>
              </a:spcBef>
              <a:spcAft>
                <a:spcPct val="0"/>
              </a:spcAft>
              <a:defRPr sz="3200">
                <a:solidFill>
                  <a:schemeClr val="tx2"/>
                </a:solidFill>
                <a:latin typeface="Arial" charset="0"/>
                <a:cs typeface="Arial" charset="0"/>
              </a:defRPr>
            </a:lvl5pPr>
            <a:lvl6pPr marL="457200" algn="l" rtl="0" eaLnBrk="1" fontAlgn="base" hangingPunct="1">
              <a:spcBef>
                <a:spcPct val="0"/>
              </a:spcBef>
              <a:spcAft>
                <a:spcPct val="0"/>
              </a:spcAft>
              <a:defRPr sz="3200">
                <a:solidFill>
                  <a:schemeClr val="tx2"/>
                </a:solidFill>
                <a:latin typeface="Arial" charset="0"/>
                <a:cs typeface="Arial" charset="0"/>
              </a:defRPr>
            </a:lvl6pPr>
            <a:lvl7pPr marL="914400" algn="l" rtl="0" eaLnBrk="1" fontAlgn="base" hangingPunct="1">
              <a:spcBef>
                <a:spcPct val="0"/>
              </a:spcBef>
              <a:spcAft>
                <a:spcPct val="0"/>
              </a:spcAft>
              <a:defRPr sz="3200">
                <a:solidFill>
                  <a:schemeClr val="tx2"/>
                </a:solidFill>
                <a:latin typeface="Arial" charset="0"/>
                <a:cs typeface="Arial" charset="0"/>
              </a:defRPr>
            </a:lvl7pPr>
            <a:lvl8pPr marL="1371600" algn="l" rtl="0" eaLnBrk="1" fontAlgn="base" hangingPunct="1">
              <a:spcBef>
                <a:spcPct val="0"/>
              </a:spcBef>
              <a:spcAft>
                <a:spcPct val="0"/>
              </a:spcAft>
              <a:defRPr sz="3200">
                <a:solidFill>
                  <a:schemeClr val="tx2"/>
                </a:solidFill>
                <a:latin typeface="Arial" charset="0"/>
                <a:cs typeface="Arial" charset="0"/>
              </a:defRPr>
            </a:lvl8pPr>
            <a:lvl9pPr marL="1828800" algn="l" rtl="0" eaLnBrk="1" fontAlgn="base" hangingPunct="1">
              <a:spcBef>
                <a:spcPct val="0"/>
              </a:spcBef>
              <a:spcAft>
                <a:spcPct val="0"/>
              </a:spcAft>
              <a:defRPr sz="3200">
                <a:solidFill>
                  <a:schemeClr val="tx2"/>
                </a:solidFill>
                <a:latin typeface="Arial" charset="0"/>
                <a:cs typeface="Arial" charset="0"/>
              </a:defRPr>
            </a:lvl9pPr>
          </a:lstStyle>
          <a:p>
            <a:pPr algn="ctr"/>
            <a:r>
              <a:rPr lang="en-US" sz="4800" b="1" u="sng" smtClean="0">
                <a:solidFill>
                  <a:srgbClr val="000000"/>
                </a:solidFill>
              </a:rPr>
              <a:t>Cash Handling</a:t>
            </a:r>
            <a:endParaRPr lang="en-US" sz="4800" b="1" u="sng" dirty="0">
              <a:solidFill>
                <a:srgbClr val="000000"/>
              </a:solidFill>
            </a:endParaRPr>
          </a:p>
        </p:txBody>
      </p:sp>
    </p:spTree>
    <p:extLst>
      <p:ext uri="{BB962C8B-B14F-4D97-AF65-F5344CB8AC3E}">
        <p14:creationId xmlns:p14="http://schemas.microsoft.com/office/powerpoint/2010/main" val="943680275"/>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743200" y="274638"/>
            <a:ext cx="6172200" cy="1143000"/>
          </a:xfrm>
          <a:prstGeom prst="rect">
            <a:avLst/>
          </a:prstGeom>
          <a:noFill/>
          <a:ln>
            <a:noFill/>
          </a:ln>
          <a:effectLst/>
          <a:extLst>
            <a:ext uri="{909E8E84-426E-40DD-AFC4-6F175D3DCCD1}">
              <a14:hiddenFill xmlns:a14="http://schemas.microsoft.com/office/drawing/2010/main">
                <a:solidFill>
                  <a:srgbClr val="A75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124" tIns="41061" rIns="82124" bIns="41061" numCol="1" anchor="b" anchorCtr="0" compatLnSpc="1">
            <a:prstTxWarp prst="textNoShape">
              <a:avLst/>
            </a:prstTxWarp>
            <a:normAutofit/>
          </a:bodyPr>
          <a:lst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Arial" charset="0"/>
                <a:cs typeface="Arial" charset="0"/>
              </a:defRPr>
            </a:lvl2pPr>
            <a:lvl3pPr algn="l" rtl="0" eaLnBrk="1" fontAlgn="base" hangingPunct="1">
              <a:spcBef>
                <a:spcPct val="0"/>
              </a:spcBef>
              <a:spcAft>
                <a:spcPct val="0"/>
              </a:spcAft>
              <a:defRPr sz="3200">
                <a:solidFill>
                  <a:schemeClr val="tx2"/>
                </a:solidFill>
                <a:latin typeface="Arial" charset="0"/>
                <a:cs typeface="Arial" charset="0"/>
              </a:defRPr>
            </a:lvl3pPr>
            <a:lvl4pPr algn="l" rtl="0" eaLnBrk="1" fontAlgn="base" hangingPunct="1">
              <a:spcBef>
                <a:spcPct val="0"/>
              </a:spcBef>
              <a:spcAft>
                <a:spcPct val="0"/>
              </a:spcAft>
              <a:defRPr sz="3200">
                <a:solidFill>
                  <a:schemeClr val="tx2"/>
                </a:solidFill>
                <a:latin typeface="Arial" charset="0"/>
                <a:cs typeface="Arial" charset="0"/>
              </a:defRPr>
            </a:lvl4pPr>
            <a:lvl5pPr algn="l" rtl="0" eaLnBrk="1" fontAlgn="base" hangingPunct="1">
              <a:spcBef>
                <a:spcPct val="0"/>
              </a:spcBef>
              <a:spcAft>
                <a:spcPct val="0"/>
              </a:spcAft>
              <a:defRPr sz="3200">
                <a:solidFill>
                  <a:schemeClr val="tx2"/>
                </a:solidFill>
                <a:latin typeface="Arial" charset="0"/>
                <a:cs typeface="Arial" charset="0"/>
              </a:defRPr>
            </a:lvl5pPr>
            <a:lvl6pPr marL="457200" algn="l" rtl="0" eaLnBrk="1" fontAlgn="base" hangingPunct="1">
              <a:spcBef>
                <a:spcPct val="0"/>
              </a:spcBef>
              <a:spcAft>
                <a:spcPct val="0"/>
              </a:spcAft>
              <a:defRPr sz="3200">
                <a:solidFill>
                  <a:schemeClr val="tx2"/>
                </a:solidFill>
                <a:latin typeface="Arial" charset="0"/>
                <a:cs typeface="Arial" charset="0"/>
              </a:defRPr>
            </a:lvl6pPr>
            <a:lvl7pPr marL="914400" algn="l" rtl="0" eaLnBrk="1" fontAlgn="base" hangingPunct="1">
              <a:spcBef>
                <a:spcPct val="0"/>
              </a:spcBef>
              <a:spcAft>
                <a:spcPct val="0"/>
              </a:spcAft>
              <a:defRPr sz="3200">
                <a:solidFill>
                  <a:schemeClr val="tx2"/>
                </a:solidFill>
                <a:latin typeface="Arial" charset="0"/>
                <a:cs typeface="Arial" charset="0"/>
              </a:defRPr>
            </a:lvl7pPr>
            <a:lvl8pPr marL="1371600" algn="l" rtl="0" eaLnBrk="1" fontAlgn="base" hangingPunct="1">
              <a:spcBef>
                <a:spcPct val="0"/>
              </a:spcBef>
              <a:spcAft>
                <a:spcPct val="0"/>
              </a:spcAft>
              <a:defRPr sz="3200">
                <a:solidFill>
                  <a:schemeClr val="tx2"/>
                </a:solidFill>
                <a:latin typeface="Arial" charset="0"/>
                <a:cs typeface="Arial" charset="0"/>
              </a:defRPr>
            </a:lvl8pPr>
            <a:lvl9pPr marL="1828800" algn="l" rtl="0" eaLnBrk="1" fontAlgn="base" hangingPunct="1">
              <a:spcBef>
                <a:spcPct val="0"/>
              </a:spcBef>
              <a:spcAft>
                <a:spcPct val="0"/>
              </a:spcAft>
              <a:defRPr sz="3200">
                <a:solidFill>
                  <a:schemeClr val="tx2"/>
                </a:solidFill>
                <a:latin typeface="Arial" charset="0"/>
                <a:cs typeface="Arial" charset="0"/>
              </a:defRPr>
            </a:lvl9pPr>
          </a:lstStyle>
          <a:p>
            <a:r>
              <a:rPr lang="en-US" sz="4800" b="1" u="sng" smtClean="0">
                <a:solidFill>
                  <a:srgbClr val="000000"/>
                </a:solidFill>
              </a:rPr>
              <a:t>Policy Expectations!</a:t>
            </a:r>
            <a:endParaRPr lang="en-US" sz="4800" b="1" u="sng" dirty="0">
              <a:solidFill>
                <a:srgbClr val="000000"/>
              </a:solidFill>
            </a:endParaRPr>
          </a:p>
        </p:txBody>
      </p:sp>
      <p:sp>
        <p:nvSpPr>
          <p:cNvPr id="6" name="Content Placeholder 2"/>
          <p:cNvSpPr txBox="1">
            <a:spLocks/>
          </p:cNvSpPr>
          <p:nvPr/>
        </p:nvSpPr>
        <p:spPr bwMode="auto">
          <a:xfrm>
            <a:off x="2895600" y="1905000"/>
            <a:ext cx="6019800" cy="4495800"/>
          </a:xfrm>
          <a:prstGeom prst="rect">
            <a:avLst/>
          </a:prstGeom>
          <a:noFill/>
          <a:ln>
            <a:noFill/>
          </a:ln>
          <a:effectLst/>
          <a:extLst>
            <a:ext uri="{909E8E84-426E-40DD-AFC4-6F175D3DCCD1}">
              <a14:hiddenFill xmlns:a14="http://schemas.microsoft.com/office/drawing/2010/main">
                <a:solidFill>
                  <a:srgbClr val="A75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Clr>
                <a:srgbClr val="000000"/>
              </a:buClr>
              <a:buSzPct val="100000"/>
              <a:buFontTx/>
              <a:buNone/>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2pPr>
            <a:lvl3pPr marL="11430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3pPr>
            <a:lvl4pPr marL="16002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4pPr>
            <a:lvl5pPr marL="20574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5pPr>
            <a:lvl6pPr marL="25146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6pPr>
            <a:lvl7pPr marL="29718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7pPr>
            <a:lvl8pPr marL="34290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8pPr>
            <a:lvl9pPr marL="3886200" indent="-228600" algn="l" rtl="0" eaLnBrk="1" fontAlgn="base" hangingPunct="1">
              <a:spcBef>
                <a:spcPct val="20000"/>
              </a:spcBef>
              <a:spcAft>
                <a:spcPct val="0"/>
              </a:spcAft>
              <a:buClr>
                <a:srgbClr val="000000"/>
              </a:buClr>
              <a:buSzPct val="100000"/>
              <a:buChar char="•"/>
              <a:defRPr sz="2000">
                <a:solidFill>
                  <a:schemeClr val="tx1"/>
                </a:solidFill>
                <a:latin typeface="+mn-lt"/>
                <a:cs typeface="+mn-cs"/>
              </a:defRPr>
            </a:lvl9pPr>
          </a:lstStyle>
          <a:p>
            <a:pPr marL="342900" indent="-342900">
              <a:spcBef>
                <a:spcPts val="1200"/>
              </a:spcBef>
              <a:spcAft>
                <a:spcPts val="1200"/>
              </a:spcAft>
              <a:buFont typeface="Arial" pitchFamily="34" charset="0"/>
              <a:buChar char="•"/>
            </a:pPr>
            <a:r>
              <a:rPr lang="en-US" dirty="0" smtClean="0">
                <a:solidFill>
                  <a:srgbClr val="000000"/>
                </a:solidFill>
                <a:latin typeface="Arial Narrow" pitchFamily="34" charset="0"/>
              </a:rPr>
              <a:t>Family Member Gaming</a:t>
            </a:r>
          </a:p>
          <a:p>
            <a:pPr marL="342900" indent="-342900">
              <a:spcBef>
                <a:spcPts val="1200"/>
              </a:spcBef>
              <a:spcAft>
                <a:spcPts val="1200"/>
              </a:spcAft>
              <a:buFont typeface="Arial" pitchFamily="34" charset="0"/>
              <a:buChar char="•"/>
            </a:pPr>
            <a:r>
              <a:rPr lang="en-US" dirty="0" smtClean="0">
                <a:solidFill>
                  <a:srgbClr val="000000"/>
                </a:solidFill>
                <a:latin typeface="Arial Narrow" pitchFamily="34" charset="0"/>
              </a:rPr>
              <a:t>Employee Gaming</a:t>
            </a:r>
          </a:p>
          <a:p>
            <a:pPr marL="342900" indent="-342900">
              <a:spcBef>
                <a:spcPts val="1200"/>
              </a:spcBef>
              <a:spcAft>
                <a:spcPts val="1200"/>
              </a:spcAft>
              <a:buFont typeface="Arial" pitchFamily="34" charset="0"/>
              <a:buChar char="•"/>
            </a:pPr>
            <a:r>
              <a:rPr lang="en-US" dirty="0" smtClean="0">
                <a:solidFill>
                  <a:srgbClr val="000000"/>
                </a:solidFill>
                <a:latin typeface="Arial Narrow" pitchFamily="34" charset="0"/>
              </a:rPr>
              <a:t>MICS Concerning your Immediate Area! (</a:t>
            </a:r>
            <a:r>
              <a:rPr lang="en-US" i="1" dirty="0" smtClean="0">
                <a:solidFill>
                  <a:srgbClr val="000000"/>
                </a:solidFill>
                <a:latin typeface="Arial Narrow" pitchFamily="34" charset="0"/>
              </a:rPr>
              <a:t>make sure to ask your supervisor</a:t>
            </a:r>
            <a:r>
              <a:rPr lang="en-US" dirty="0" smtClean="0">
                <a:solidFill>
                  <a:srgbClr val="000000"/>
                </a:solidFill>
                <a:latin typeface="Arial Narrow" pitchFamily="34" charset="0"/>
              </a:rPr>
              <a:t>)</a:t>
            </a:r>
            <a:endParaRPr lang="en-US" dirty="0">
              <a:solidFill>
                <a:srgbClr val="000000"/>
              </a:solidFill>
              <a:latin typeface="Arial Narrow" pitchFamily="34" charset="0"/>
            </a:endParaRPr>
          </a:p>
          <a:p>
            <a:pPr marL="342900" indent="-342900">
              <a:spcBef>
                <a:spcPts val="1200"/>
              </a:spcBef>
              <a:spcAft>
                <a:spcPts val="1200"/>
              </a:spcAft>
              <a:buFont typeface="Arial" pitchFamily="34" charset="0"/>
              <a:buChar char="•"/>
            </a:pPr>
            <a:r>
              <a:rPr lang="en-US" dirty="0" smtClean="0">
                <a:solidFill>
                  <a:srgbClr val="000000"/>
                </a:solidFill>
                <a:latin typeface="Arial Narrow" pitchFamily="34" charset="0"/>
              </a:rPr>
              <a:t>No Autographs Allowed!!</a:t>
            </a:r>
          </a:p>
        </p:txBody>
      </p:sp>
    </p:spTree>
    <p:extLst>
      <p:ext uri="{BB962C8B-B14F-4D97-AF65-F5344CB8AC3E}">
        <p14:creationId xmlns:p14="http://schemas.microsoft.com/office/powerpoint/2010/main" val="2648809103"/>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ctrTitle"/>
          </p:nvPr>
        </p:nvSpPr>
        <p:spPr>
          <a:xfrm>
            <a:off x="838200" y="1143000"/>
            <a:ext cx="7772400" cy="4114800"/>
          </a:xfrm>
          <a:solidFill>
            <a:schemeClr val="accent4"/>
          </a:solidFill>
          <a:effectLst>
            <a:softEdge rad="317500"/>
          </a:effectLst>
        </p:spPr>
        <p:txBody>
          <a:bodyPr anchor="ctr">
            <a:scene3d>
              <a:camera prst="orthographicFront"/>
              <a:lightRig rig="balanced" dir="t">
                <a:rot lat="0" lon="0" rev="2100000"/>
              </a:lightRig>
            </a:scene3d>
            <a:sp3d extrusionH="57150" prstMaterial="metal">
              <a:bevelT w="38100" h="25400"/>
              <a:contourClr>
                <a:schemeClr val="bg2"/>
              </a:contourClr>
            </a:sp3d>
          </a:bodyPr>
          <a:lstStyle/>
          <a:p>
            <a:pPr algn="ctr"/>
            <a:r>
              <a:rPr lang="en-US" sz="6600" b="1" spc="300" dirty="0" smtClean="0">
                <a:ln w="11430" cmpd="sng">
                  <a:noFill/>
                  <a:prstDash val="solid"/>
                  <a:miter lim="800000"/>
                </a:ln>
                <a:solidFill>
                  <a:schemeClr val="bg2"/>
                </a:solidFill>
                <a:effectLst/>
                <a:latin typeface="Arial Narrow" pitchFamily="34" charset="0"/>
              </a:rPr>
              <a:t>PowerPoint Notes</a:t>
            </a:r>
            <a:endParaRPr lang="en-US" sz="6600" b="1" dirty="0">
              <a:ln w="11430" cmpd="sng">
                <a:noFill/>
                <a:prstDash val="solid"/>
                <a:miter lim="800000"/>
              </a:ln>
              <a:solidFill>
                <a:schemeClr val="bg2"/>
              </a:solidFill>
              <a:effectLst/>
              <a:latin typeface="Arial Narrow" pitchFamily="34" charset="0"/>
            </a:endParaRPr>
          </a:p>
        </p:txBody>
      </p:sp>
    </p:spTree>
    <p:extLst>
      <p:ext uri="{BB962C8B-B14F-4D97-AF65-F5344CB8AC3E}">
        <p14:creationId xmlns:p14="http://schemas.microsoft.com/office/powerpoint/2010/main" val="3159893780"/>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a:xfrm>
            <a:off x="2829348" y="228600"/>
            <a:ext cx="6132512"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lang="en-US" sz="4800" kern="1200" dirty="0">
                <a:solidFill>
                  <a:srgbClr val="990000"/>
                </a:solidFill>
                <a:latin typeface="+mj-lt"/>
                <a:ea typeface="+mj-ea"/>
                <a:cs typeface="+mj-cs"/>
              </a:defRPr>
            </a:lvl1pPr>
          </a:lstStyle>
          <a:p>
            <a:pPr algn="ctr">
              <a:defRPr/>
            </a:pPr>
            <a:endParaRPr sz="6600" b="1" u="sng" smtClean="0">
              <a:solidFill>
                <a:srgbClr val="000000"/>
              </a:solidFill>
            </a:endParaRPr>
          </a:p>
        </p:txBody>
      </p:sp>
      <p:sp>
        <p:nvSpPr>
          <p:cNvPr id="11" name="Rectangle 2"/>
          <p:cNvSpPr txBox="1">
            <a:spLocks noChangeArrowheads="1"/>
          </p:cNvSpPr>
          <p:nvPr/>
        </p:nvSpPr>
        <p:spPr>
          <a:xfrm>
            <a:off x="2663979" y="244063"/>
            <a:ext cx="6324600"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lang="en-US" sz="4800" kern="1200" dirty="0">
                <a:solidFill>
                  <a:srgbClr val="990000"/>
                </a:solidFill>
                <a:latin typeface="+mj-lt"/>
                <a:ea typeface="+mj-ea"/>
                <a:cs typeface="+mj-cs"/>
              </a:defRPr>
            </a:lvl1pPr>
          </a:lstStyle>
          <a:p>
            <a:pPr algn="ctr">
              <a:defRPr/>
            </a:pPr>
            <a:r>
              <a:rPr sz="5400" b="1" u="sng" dirty="0" smtClean="0">
                <a:solidFill>
                  <a:srgbClr val="000000"/>
                </a:solidFill>
              </a:rPr>
              <a:t>Class II Gaming</a:t>
            </a:r>
          </a:p>
        </p:txBody>
      </p:sp>
      <p:sp>
        <p:nvSpPr>
          <p:cNvPr id="2" name="TextBox 1"/>
          <p:cNvSpPr txBox="1"/>
          <p:nvPr/>
        </p:nvSpPr>
        <p:spPr>
          <a:xfrm>
            <a:off x="2829241" y="1606138"/>
            <a:ext cx="5857452" cy="4001095"/>
          </a:xfrm>
          <a:prstGeom prst="rect">
            <a:avLst/>
          </a:prstGeom>
          <a:noFill/>
        </p:spPr>
        <p:txBody>
          <a:bodyPr wrap="square" rtlCol="0">
            <a:spAutoFit/>
          </a:bodyPr>
          <a:lstStyle/>
          <a:p>
            <a:pPr marL="342900" indent="-342900" eaLnBrk="0" fontAlgn="base" hangingPunct="0">
              <a:spcBef>
                <a:spcPts val="1200"/>
              </a:spcBef>
              <a:spcAft>
                <a:spcPts val="1200"/>
              </a:spcAft>
              <a:buFont typeface="Arial" pitchFamily="34" charset="0"/>
              <a:buChar char="•"/>
            </a:pPr>
            <a:r>
              <a:rPr lang="en-US" sz="2400" dirty="0">
                <a:solidFill>
                  <a:srgbClr val="000000"/>
                </a:solidFill>
                <a:latin typeface="Arial Narrow" pitchFamily="34" charset="0"/>
              </a:rPr>
              <a:t>Certain electronic gaming </a:t>
            </a:r>
            <a:r>
              <a:rPr lang="en-US" sz="2400" dirty="0" smtClean="0">
                <a:solidFill>
                  <a:srgbClr val="000000"/>
                </a:solidFill>
                <a:latin typeface="Arial Narrow" pitchFamily="34" charset="0"/>
              </a:rPr>
              <a:t>devices</a:t>
            </a:r>
            <a:endParaRPr lang="en-US" sz="2400" dirty="0">
              <a:solidFill>
                <a:srgbClr val="000000"/>
              </a:solidFill>
              <a:latin typeface="Arial Narrow" pitchFamily="34" charset="0"/>
            </a:endParaRPr>
          </a:p>
          <a:p>
            <a:pPr marL="342900" indent="-342900" eaLnBrk="0" fontAlgn="base" hangingPunct="0">
              <a:spcBef>
                <a:spcPts val="1200"/>
              </a:spcBef>
              <a:spcAft>
                <a:spcPts val="1200"/>
              </a:spcAft>
              <a:buFont typeface="Arial" pitchFamily="34" charset="0"/>
              <a:buChar char="•"/>
            </a:pPr>
            <a:r>
              <a:rPr lang="en-US" sz="2400" dirty="0" smtClean="0">
                <a:solidFill>
                  <a:srgbClr val="000000"/>
                </a:solidFill>
                <a:latin typeface="Arial Narrow" pitchFamily="34" charset="0"/>
              </a:rPr>
              <a:t>Play </a:t>
            </a:r>
            <a:r>
              <a:rPr lang="en-US" sz="2400" dirty="0">
                <a:solidFill>
                  <a:srgbClr val="000000"/>
                </a:solidFill>
                <a:latin typeface="Arial Narrow" pitchFamily="34" charset="0"/>
              </a:rPr>
              <a:t>against other </a:t>
            </a:r>
            <a:r>
              <a:rPr lang="en-US" sz="2400" dirty="0" smtClean="0">
                <a:solidFill>
                  <a:srgbClr val="000000"/>
                </a:solidFill>
                <a:latin typeface="Arial Narrow" pitchFamily="34" charset="0"/>
              </a:rPr>
              <a:t>players</a:t>
            </a:r>
            <a:endParaRPr lang="en-US" sz="2400" dirty="0">
              <a:solidFill>
                <a:srgbClr val="000000"/>
              </a:solidFill>
              <a:latin typeface="Arial Narrow" pitchFamily="34" charset="0"/>
            </a:endParaRPr>
          </a:p>
          <a:p>
            <a:pPr marL="342900" indent="-342900" eaLnBrk="0" fontAlgn="base" hangingPunct="0">
              <a:spcBef>
                <a:spcPts val="1200"/>
              </a:spcBef>
              <a:spcAft>
                <a:spcPts val="1200"/>
              </a:spcAft>
              <a:buFont typeface="Arial" pitchFamily="34" charset="0"/>
              <a:buChar char="•"/>
            </a:pPr>
            <a:r>
              <a:rPr lang="en-US" sz="2400" dirty="0">
                <a:solidFill>
                  <a:srgbClr val="000000"/>
                </a:solidFill>
                <a:latin typeface="Arial Narrow" pitchFamily="34" charset="0"/>
              </a:rPr>
              <a:t>Examples:  bingo, pull tabs, non-banked card games not prohibited in the state</a:t>
            </a:r>
            <a:r>
              <a:rPr lang="en-US" sz="2400" dirty="0" smtClean="0">
                <a:solidFill>
                  <a:srgbClr val="000000"/>
                </a:solidFill>
                <a:latin typeface="Arial Narrow" pitchFamily="34" charset="0"/>
              </a:rPr>
              <a:t>.</a:t>
            </a:r>
            <a:endParaRPr lang="en-US" sz="2400" dirty="0">
              <a:solidFill>
                <a:srgbClr val="000000"/>
              </a:solidFill>
              <a:latin typeface="Arial Narrow" pitchFamily="34" charset="0"/>
            </a:endParaRPr>
          </a:p>
          <a:p>
            <a:pPr marL="342900" indent="-342900" eaLnBrk="0" fontAlgn="base" hangingPunct="0">
              <a:spcBef>
                <a:spcPts val="1200"/>
              </a:spcBef>
              <a:spcAft>
                <a:spcPts val="1200"/>
              </a:spcAft>
              <a:buFont typeface="Arial" pitchFamily="34" charset="0"/>
              <a:buChar char="•"/>
            </a:pPr>
            <a:r>
              <a:rPr lang="en-US" sz="2400" dirty="0">
                <a:solidFill>
                  <a:srgbClr val="000000"/>
                </a:solidFill>
                <a:latin typeface="Arial Narrow" pitchFamily="34" charset="0"/>
              </a:rPr>
              <a:t>Tribe and NIGC have concurrent jurisdiction</a:t>
            </a:r>
            <a:r>
              <a:rPr lang="en-US" sz="2400" dirty="0" smtClean="0">
                <a:solidFill>
                  <a:srgbClr val="000000"/>
                </a:solidFill>
                <a:latin typeface="Arial Narrow" pitchFamily="34" charset="0"/>
              </a:rPr>
              <a:t>.</a:t>
            </a:r>
            <a:endParaRPr lang="en-US" sz="2400" dirty="0">
              <a:solidFill>
                <a:srgbClr val="000000"/>
              </a:solidFill>
              <a:latin typeface="Arial Narrow" pitchFamily="34" charset="0"/>
            </a:endParaRPr>
          </a:p>
          <a:p>
            <a:pPr marL="342900" indent="-342900" eaLnBrk="0" fontAlgn="base" hangingPunct="0">
              <a:spcBef>
                <a:spcPts val="1200"/>
              </a:spcBef>
              <a:spcAft>
                <a:spcPts val="1200"/>
              </a:spcAft>
              <a:buFont typeface="Arial" pitchFamily="34" charset="0"/>
              <a:buChar char="•"/>
            </a:pPr>
            <a:r>
              <a:rPr lang="en-US" sz="2400" dirty="0">
                <a:solidFill>
                  <a:srgbClr val="000000"/>
                </a:solidFill>
                <a:latin typeface="Arial Narrow" pitchFamily="34" charset="0"/>
              </a:rPr>
              <a:t>State has no authority to regulate.</a:t>
            </a:r>
          </a:p>
          <a:p>
            <a:pPr marL="285750" indent="-285750" eaLnBrk="0" fontAlgn="base" hangingPunct="0">
              <a:spcBef>
                <a:spcPct val="0"/>
              </a:spcBef>
              <a:spcAft>
                <a:spcPct val="0"/>
              </a:spcAft>
              <a:buFont typeface="Arial" pitchFamily="34" charset="0"/>
              <a:buChar char="•"/>
            </a:pPr>
            <a:endParaRPr lang="en-US" sz="2000" b="1" dirty="0">
              <a:solidFill>
                <a:srgbClr val="000000"/>
              </a:solidFill>
              <a:latin typeface="Arial Narrow" pitchFamily="34" charset="0"/>
            </a:endParaRPr>
          </a:p>
        </p:txBody>
      </p:sp>
    </p:spTree>
    <p:extLst>
      <p:ext uri="{BB962C8B-B14F-4D97-AF65-F5344CB8AC3E}">
        <p14:creationId xmlns:p14="http://schemas.microsoft.com/office/powerpoint/2010/main" val="1660030712"/>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a:xfrm>
            <a:off x="2829348" y="228600"/>
            <a:ext cx="6132512"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lang="en-US" sz="4800" kern="1200" dirty="0">
                <a:solidFill>
                  <a:srgbClr val="990000"/>
                </a:solidFill>
                <a:latin typeface="+mj-lt"/>
                <a:ea typeface="+mj-ea"/>
                <a:cs typeface="+mj-cs"/>
              </a:defRPr>
            </a:lvl1pPr>
          </a:lstStyle>
          <a:p>
            <a:pPr algn="ctr">
              <a:defRPr/>
            </a:pPr>
            <a:endParaRPr sz="6600" b="1" u="sng" smtClean="0">
              <a:solidFill>
                <a:srgbClr val="000000"/>
              </a:solidFill>
            </a:endParaRPr>
          </a:p>
        </p:txBody>
      </p:sp>
      <p:sp>
        <p:nvSpPr>
          <p:cNvPr id="11" name="Rectangle 2"/>
          <p:cNvSpPr txBox="1">
            <a:spLocks noChangeArrowheads="1"/>
          </p:cNvSpPr>
          <p:nvPr/>
        </p:nvSpPr>
        <p:spPr>
          <a:xfrm>
            <a:off x="2341965" y="244063"/>
            <a:ext cx="6778779"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lang="en-US" sz="4800" kern="1200" dirty="0">
                <a:solidFill>
                  <a:srgbClr val="990000"/>
                </a:solidFill>
                <a:latin typeface="+mj-lt"/>
                <a:ea typeface="+mj-ea"/>
                <a:cs typeface="+mj-cs"/>
              </a:defRPr>
            </a:lvl1pPr>
          </a:lstStyle>
          <a:p>
            <a:pPr algn="ctr">
              <a:defRPr/>
            </a:pPr>
            <a:r>
              <a:rPr sz="5400" b="1" u="sng" dirty="0" smtClean="0">
                <a:solidFill>
                  <a:srgbClr val="000000"/>
                </a:solidFill>
              </a:rPr>
              <a:t>Class III Gaming</a:t>
            </a:r>
          </a:p>
        </p:txBody>
      </p:sp>
      <p:sp>
        <p:nvSpPr>
          <p:cNvPr id="2" name="TextBox 1"/>
          <p:cNvSpPr txBox="1"/>
          <p:nvPr/>
        </p:nvSpPr>
        <p:spPr>
          <a:xfrm>
            <a:off x="2802628" y="1447800"/>
            <a:ext cx="6112771" cy="5084469"/>
          </a:xfrm>
          <a:prstGeom prst="rect">
            <a:avLst/>
          </a:prstGeom>
          <a:noFill/>
        </p:spPr>
        <p:txBody>
          <a:bodyPr wrap="square" rtlCol="0">
            <a:spAutoFit/>
          </a:bodyPr>
          <a:lstStyle/>
          <a:p>
            <a:pPr marL="342900" indent="-342900" eaLnBrk="0" fontAlgn="base" hangingPunct="0">
              <a:lnSpc>
                <a:spcPct val="90000"/>
              </a:lnSpc>
              <a:spcBef>
                <a:spcPts val="1200"/>
              </a:spcBef>
              <a:spcAft>
                <a:spcPts val="1200"/>
              </a:spcAft>
              <a:buFont typeface="Arial" pitchFamily="34" charset="0"/>
              <a:buChar char="•"/>
            </a:pPr>
            <a:r>
              <a:rPr lang="en-US" sz="2400" dirty="0">
                <a:solidFill>
                  <a:srgbClr val="000000"/>
                </a:solidFill>
                <a:latin typeface="Arial Narrow" pitchFamily="34" charset="0"/>
              </a:rPr>
              <a:t>“Vegas-style” gaming</a:t>
            </a:r>
          </a:p>
          <a:p>
            <a:pPr marL="342900" indent="-342900" eaLnBrk="0" fontAlgn="base" hangingPunct="0">
              <a:lnSpc>
                <a:spcPct val="90000"/>
              </a:lnSpc>
              <a:spcBef>
                <a:spcPts val="1200"/>
              </a:spcBef>
              <a:spcAft>
                <a:spcPts val="1200"/>
              </a:spcAft>
              <a:buFont typeface="Arial" pitchFamily="34" charset="0"/>
              <a:buChar char="•"/>
            </a:pPr>
            <a:r>
              <a:rPr lang="en-US" sz="2400" dirty="0" smtClean="0">
                <a:solidFill>
                  <a:srgbClr val="000000"/>
                </a:solidFill>
                <a:latin typeface="Arial Narrow" pitchFamily="34" charset="0"/>
              </a:rPr>
              <a:t>Self-contained </a:t>
            </a:r>
            <a:r>
              <a:rPr lang="en-US" sz="2400" dirty="0">
                <a:solidFill>
                  <a:srgbClr val="000000"/>
                </a:solidFill>
                <a:latin typeface="Arial Narrow" pitchFamily="34" charset="0"/>
              </a:rPr>
              <a:t>games</a:t>
            </a:r>
          </a:p>
          <a:p>
            <a:pPr marL="342900" indent="-342900" eaLnBrk="0" fontAlgn="base" hangingPunct="0">
              <a:lnSpc>
                <a:spcPct val="90000"/>
              </a:lnSpc>
              <a:spcBef>
                <a:spcPts val="1200"/>
              </a:spcBef>
              <a:spcAft>
                <a:spcPts val="1200"/>
              </a:spcAft>
              <a:buFont typeface="Arial" pitchFamily="34" charset="0"/>
              <a:buChar char="•"/>
            </a:pPr>
            <a:r>
              <a:rPr lang="en-US" sz="2400" dirty="0" smtClean="0">
                <a:solidFill>
                  <a:srgbClr val="000000"/>
                </a:solidFill>
                <a:latin typeface="Arial Narrow" pitchFamily="34" charset="0"/>
              </a:rPr>
              <a:t>Examples</a:t>
            </a:r>
            <a:r>
              <a:rPr lang="en-US" sz="2400" dirty="0">
                <a:solidFill>
                  <a:srgbClr val="000000"/>
                </a:solidFill>
                <a:latin typeface="Arial Narrow" pitchFamily="34" charset="0"/>
              </a:rPr>
              <a:t>:  slot machines, banked card games and table games</a:t>
            </a:r>
          </a:p>
          <a:p>
            <a:pPr marL="342900" indent="-342900" eaLnBrk="0" fontAlgn="base" hangingPunct="0">
              <a:lnSpc>
                <a:spcPct val="90000"/>
              </a:lnSpc>
              <a:spcBef>
                <a:spcPts val="1200"/>
              </a:spcBef>
              <a:spcAft>
                <a:spcPts val="1200"/>
              </a:spcAft>
              <a:buFont typeface="Arial" pitchFamily="34" charset="0"/>
              <a:buChar char="•"/>
            </a:pPr>
            <a:r>
              <a:rPr lang="en-US" sz="2400" dirty="0" smtClean="0">
                <a:solidFill>
                  <a:srgbClr val="000000"/>
                </a:solidFill>
                <a:latin typeface="Arial Narrow" pitchFamily="34" charset="0"/>
              </a:rPr>
              <a:t>Requires </a:t>
            </a:r>
            <a:r>
              <a:rPr lang="en-US" sz="2400" dirty="0">
                <a:solidFill>
                  <a:srgbClr val="000000"/>
                </a:solidFill>
                <a:latin typeface="Arial Narrow" pitchFamily="34" charset="0"/>
              </a:rPr>
              <a:t>tribal-state compact </a:t>
            </a:r>
          </a:p>
          <a:p>
            <a:pPr marL="342900" indent="-342900" eaLnBrk="0" fontAlgn="base" hangingPunct="0">
              <a:lnSpc>
                <a:spcPct val="90000"/>
              </a:lnSpc>
              <a:spcBef>
                <a:spcPts val="1200"/>
              </a:spcBef>
              <a:spcAft>
                <a:spcPts val="1200"/>
              </a:spcAft>
              <a:buFont typeface="Arial" pitchFamily="34" charset="0"/>
              <a:buChar char="•"/>
            </a:pPr>
            <a:r>
              <a:rPr lang="en-US" sz="2400" dirty="0" smtClean="0">
                <a:solidFill>
                  <a:srgbClr val="000000"/>
                </a:solidFill>
                <a:latin typeface="Arial Narrow" pitchFamily="34" charset="0"/>
              </a:rPr>
              <a:t>Tribes </a:t>
            </a:r>
            <a:r>
              <a:rPr lang="en-US" sz="2400" dirty="0">
                <a:solidFill>
                  <a:srgbClr val="000000"/>
                </a:solidFill>
                <a:latin typeface="Arial Narrow" pitchFamily="34" charset="0"/>
              </a:rPr>
              <a:t>must pass an ordinance allowing gaming  and establish tribal regulatory authority by tribe’s council.</a:t>
            </a:r>
          </a:p>
          <a:p>
            <a:pPr marL="342900" indent="-342900" eaLnBrk="0" fontAlgn="base" hangingPunct="0">
              <a:lnSpc>
                <a:spcPct val="90000"/>
              </a:lnSpc>
              <a:spcBef>
                <a:spcPts val="1200"/>
              </a:spcBef>
              <a:spcAft>
                <a:spcPts val="1200"/>
              </a:spcAft>
              <a:buFont typeface="Arial" pitchFamily="34" charset="0"/>
              <a:buChar char="•"/>
            </a:pPr>
            <a:r>
              <a:rPr lang="en-US" sz="2400" dirty="0" smtClean="0">
                <a:solidFill>
                  <a:srgbClr val="000000"/>
                </a:solidFill>
                <a:latin typeface="Arial Narrow" pitchFamily="34" charset="0"/>
              </a:rPr>
              <a:t>State </a:t>
            </a:r>
            <a:r>
              <a:rPr lang="en-US" sz="2400" dirty="0">
                <a:solidFill>
                  <a:srgbClr val="000000"/>
                </a:solidFill>
                <a:latin typeface="Arial Narrow" pitchFamily="34" charset="0"/>
              </a:rPr>
              <a:t>must permit the same specific type games</a:t>
            </a:r>
          </a:p>
          <a:p>
            <a:pPr marL="285750" indent="-285750" eaLnBrk="0" fontAlgn="base" hangingPunct="0">
              <a:spcBef>
                <a:spcPct val="0"/>
              </a:spcBef>
              <a:spcAft>
                <a:spcPct val="0"/>
              </a:spcAft>
              <a:buFont typeface="Arial" pitchFamily="34" charset="0"/>
              <a:buChar char="•"/>
            </a:pPr>
            <a:endParaRPr lang="en-US" sz="2000" b="1" dirty="0">
              <a:solidFill>
                <a:srgbClr val="000000"/>
              </a:solidFill>
              <a:latin typeface="Arial Narrow" pitchFamily="34" charset="0"/>
            </a:endParaRPr>
          </a:p>
        </p:txBody>
      </p:sp>
    </p:spTree>
    <p:extLst>
      <p:ext uri="{BB962C8B-B14F-4D97-AF65-F5344CB8AC3E}">
        <p14:creationId xmlns:p14="http://schemas.microsoft.com/office/powerpoint/2010/main" val="368919176"/>
      </p:ext>
    </p:extLst>
  </p:cSld>
  <p:clrMapOvr>
    <a:masterClrMapping/>
  </p:clrMapOvr>
  <p:transition>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Ppted_Print_SM_Title"/>
</p:tagLst>
</file>

<file path=ppt/tags/tag2.xml><?xml version="1.0" encoding="utf-8"?>
<p:tagLst xmlns:a="http://schemas.openxmlformats.org/drawingml/2006/main" xmlns:r="http://schemas.openxmlformats.org/officeDocument/2006/relationships" xmlns:p="http://schemas.openxmlformats.org/presentationml/2006/main">
  <p:tag name="RNRSTYLE" val="Ppted_Print_SM_Text"/>
</p:tagLst>
</file>

<file path=ppt/tags/tag3.xml><?xml version="1.0" encoding="utf-8"?>
<p:tagLst xmlns:a="http://schemas.openxmlformats.org/drawingml/2006/main" xmlns:r="http://schemas.openxmlformats.org/officeDocument/2006/relationships" xmlns:p="http://schemas.openxmlformats.org/presentationml/2006/main">
  <p:tag name="RNRSTYLE" val="Ppted_Print_TM_Title"/>
</p:tagLst>
</file>

<file path=ppt/tags/tag4.xml><?xml version="1.0" encoding="utf-8"?>
<p:tagLst xmlns:a="http://schemas.openxmlformats.org/drawingml/2006/main" xmlns:r="http://schemas.openxmlformats.org/officeDocument/2006/relationships" xmlns:p="http://schemas.openxmlformats.org/presentationml/2006/main">
  <p:tag name="RNRSTYLE" val="Ppted_Print_TM_Subtitle"/>
</p:tagLst>
</file>

<file path=ppt/tags/tag5.xml><?xml version="1.0" encoding="utf-8"?>
<p:tagLst xmlns:a="http://schemas.openxmlformats.org/drawingml/2006/main" xmlns:r="http://schemas.openxmlformats.org/officeDocument/2006/relationships" xmlns:p="http://schemas.openxmlformats.org/presentationml/2006/main">
  <p:tag name="RNRSTYLE" val="Ppted_SM_Title"/>
</p:tagLst>
</file>

<file path=ppt/tags/tag6.xml><?xml version="1.0" encoding="utf-8"?>
<p:tagLst xmlns:a="http://schemas.openxmlformats.org/drawingml/2006/main" xmlns:r="http://schemas.openxmlformats.org/officeDocument/2006/relationships" xmlns:p="http://schemas.openxmlformats.org/presentationml/2006/main">
  <p:tag name="RNRSTYLE" val="Ppted_SM_Text"/>
</p:tagLst>
</file>

<file path=ppt/tags/tag7.xml><?xml version="1.0" encoding="utf-8"?>
<p:tagLst xmlns:a="http://schemas.openxmlformats.org/drawingml/2006/main" xmlns:r="http://schemas.openxmlformats.org/officeDocument/2006/relationships" xmlns:p="http://schemas.openxmlformats.org/presentationml/2006/main">
  <p:tag name="RNRSTYLE" val="Ppted_TM_Title"/>
</p:tagLst>
</file>

<file path=ppt/tags/tag8.xml><?xml version="1.0" encoding="utf-8"?>
<p:tagLst xmlns:a="http://schemas.openxmlformats.org/drawingml/2006/main" xmlns:r="http://schemas.openxmlformats.org/officeDocument/2006/relationships" xmlns:p="http://schemas.openxmlformats.org/presentationml/2006/main">
  <p:tag name="RNRSTYLE" val="Ppted_TM_Subtitle"/>
</p:tagLst>
</file>

<file path=ppt/theme/theme1.xml><?xml version="1.0" encoding="utf-8"?>
<a:theme xmlns:a="http://schemas.openxmlformats.org/drawingml/2006/main" name="Bubbles">
  <a:themeElements>
    <a:clrScheme name="Symphony">
      <a:dk1>
        <a:sysClr val="windowText" lastClr="000000"/>
      </a:dk1>
      <a:lt1>
        <a:sysClr val="window" lastClr="FFFFFF"/>
      </a:lt1>
      <a:dk2>
        <a:srgbClr val="241F00"/>
      </a:dk2>
      <a:lt2>
        <a:srgbClr val="E5E9F7"/>
      </a:lt2>
      <a:accent1>
        <a:srgbClr val="AE0000"/>
      </a:accent1>
      <a:accent2>
        <a:srgbClr val="63457F"/>
      </a:accent2>
      <a:accent3>
        <a:srgbClr val="255775"/>
      </a:accent3>
      <a:accent4>
        <a:srgbClr val="A47C0C"/>
      </a:accent4>
      <a:accent5>
        <a:srgbClr val="39378D"/>
      </a:accent5>
      <a:accent6>
        <a:srgbClr val="680039"/>
      </a:accent6>
      <a:hlink>
        <a:srgbClr val="0000FF"/>
      </a:hlink>
      <a:folHlink>
        <a:srgbClr val="800080"/>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bbles">
      <a:fillStyleLst>
        <a:solidFill>
          <a:schemeClr val="phClr"/>
        </a:solidFill>
        <a:gradFill rotWithShape="1">
          <a:gsLst>
            <a:gs pos="0">
              <a:schemeClr val="phClr">
                <a:tint val="50000"/>
                <a:alpha val="85000"/>
                <a:satMod val="150000"/>
              </a:schemeClr>
            </a:gs>
            <a:gs pos="35000">
              <a:schemeClr val="phClr">
                <a:tint val="70000"/>
                <a:shade val="90000"/>
                <a:alpha val="85000"/>
                <a:satMod val="200000"/>
              </a:schemeClr>
            </a:gs>
            <a:gs pos="100000">
              <a:schemeClr val="phClr">
                <a:tint val="90000"/>
                <a:shade val="100000"/>
                <a:alpha val="85000"/>
                <a:satMod val="250000"/>
              </a:schemeClr>
            </a:gs>
          </a:gsLst>
          <a:lin ang="0" scaled="1"/>
        </a:gradFill>
        <a:gradFill rotWithShape="1">
          <a:gsLst>
            <a:gs pos="0">
              <a:schemeClr val="phClr">
                <a:shade val="40000"/>
                <a:satMod val="115000"/>
              </a:schemeClr>
            </a:gs>
            <a:gs pos="80000">
              <a:schemeClr val="phClr">
                <a:shade val="90000"/>
                <a:satMod val="130000"/>
              </a:schemeClr>
            </a:gs>
            <a:gs pos="100000">
              <a:schemeClr val="phClr">
                <a:shade val="100000"/>
                <a:satMod val="150000"/>
              </a:schemeClr>
            </a:gs>
          </a:gsLst>
          <a:lin ang="7800000" scaled="0"/>
        </a:gradFill>
      </a:fillStyleLst>
      <a:lnStyleLst>
        <a:ln w="25400" cap="flat" cmpd="sng" algn="ctr">
          <a:solidFill>
            <a:schemeClr val="phClr">
              <a:shade val="95000"/>
              <a:satMod val="105000"/>
            </a:schemeClr>
          </a:solidFill>
          <a:prstDash val="solid"/>
        </a:ln>
        <a:ln w="44450" cap="flat" cmpd="sng" algn="ctr">
          <a:solidFill>
            <a:schemeClr val="phClr">
              <a:alpha val="80000"/>
              <a:satMod val="110000"/>
            </a:schemeClr>
          </a:solidFill>
          <a:prstDash val="solid"/>
        </a:ln>
        <a:ln w="63500" cap="flat" cmpd="sng" algn="ctr">
          <a:solidFill>
            <a:schemeClr val="phClr">
              <a:alpha val="80000"/>
              <a:satMod val="115000"/>
            </a:schemeClr>
          </a:solidFill>
          <a:prstDash val="solid"/>
        </a:ln>
      </a:lnStyleLst>
      <a:effectStyleLst>
        <a:effectStyle>
          <a:effectLst>
            <a:innerShdw blurRad="50800" dist="25400" dir="13500000">
              <a:srgbClr val="FFFFFF">
                <a:alpha val="75000"/>
              </a:srgbClr>
            </a:innerShdw>
          </a:effectLst>
        </a:effectStyle>
        <a:effectStyle>
          <a:effectLst>
            <a:innerShdw blurRad="76200" dist="25400" dir="13500000">
              <a:srgbClr val="FFFFFF">
                <a:alpha val="75000"/>
              </a:srgbClr>
            </a:innerShdw>
            <a:reflection blurRad="63500" stA="35000" endPos="35000" dist="12700" dir="5400000" sy="-100000" rotWithShape="0"/>
          </a:effectLst>
        </a:effectStyle>
        <a:effectStyle>
          <a:effectLst>
            <a:reflection blurRad="63500" stA="35000" endPos="35000" dist="12700" dir="5400000" sy="-100000" rotWithShape="0"/>
          </a:effectLst>
          <a:scene3d>
            <a:camera prst="orthographicFront">
              <a:rot lat="0" lon="0" rev="0"/>
            </a:camera>
            <a:lightRig rig="balanced" dir="bl">
              <a:rot lat="0" lon="0" rev="7800000"/>
            </a:lightRig>
          </a:scene3d>
          <a:sp3d prstMaterial="translucentPowder">
            <a:bevelT h="50800"/>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ppt/theme/theme2.xml><?xml version="1.0" encoding="utf-8"?>
<a:theme xmlns:a="http://schemas.openxmlformats.org/drawingml/2006/main" name="ppted_648_print">
  <a:themeElements>
    <a:clrScheme name="Print Master 6">
      <a:dk1>
        <a:srgbClr val="000000"/>
      </a:dk1>
      <a:lt1>
        <a:srgbClr val="FFFFFF"/>
      </a:lt1>
      <a:dk2>
        <a:srgbClr val="000000"/>
      </a:dk2>
      <a:lt2>
        <a:srgbClr val="B2B2B2"/>
      </a:lt2>
      <a:accent1>
        <a:srgbClr val="BAFF05"/>
      </a:accent1>
      <a:accent2>
        <a:srgbClr val="05ABFF"/>
      </a:accent2>
      <a:accent3>
        <a:srgbClr val="FFFFFF"/>
      </a:accent3>
      <a:accent4>
        <a:srgbClr val="000000"/>
      </a:accent4>
      <a:accent5>
        <a:srgbClr val="D9FFAA"/>
      </a:accent5>
      <a:accent6>
        <a:srgbClr val="049BE7"/>
      </a:accent6>
      <a:hlink>
        <a:srgbClr val="D1FFD9"/>
      </a:hlink>
      <a:folHlink>
        <a:srgbClr val="D1F1FF"/>
      </a:folHlink>
    </a:clrScheme>
    <a:fontScheme name="Print 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int Master 1">
        <a:dk1>
          <a:srgbClr val="000000"/>
        </a:dk1>
        <a:lt1>
          <a:srgbClr val="FFFFFF"/>
        </a:lt1>
        <a:dk2>
          <a:srgbClr val="1B4521"/>
        </a:dk2>
        <a:lt2>
          <a:srgbClr val="FFFFFF"/>
        </a:lt2>
        <a:accent1>
          <a:srgbClr val="3CCE4E"/>
        </a:accent1>
        <a:accent2>
          <a:srgbClr val="1AFF3E"/>
        </a:accent2>
        <a:accent3>
          <a:srgbClr val="ABB0AB"/>
        </a:accent3>
        <a:accent4>
          <a:srgbClr val="DADADA"/>
        </a:accent4>
        <a:accent5>
          <a:srgbClr val="AFE3B2"/>
        </a:accent5>
        <a:accent6>
          <a:srgbClr val="16E737"/>
        </a:accent6>
        <a:hlink>
          <a:srgbClr val="E5FFE7"/>
        </a:hlink>
        <a:folHlink>
          <a:srgbClr val="E5FFEA"/>
        </a:folHlink>
      </a:clrScheme>
      <a:clrMap bg1="dk2" tx1="lt1" bg2="dk1" tx2="lt2" accent1="accent1" accent2="accent2" accent3="accent3" accent4="accent4" accent5="accent5" accent6="accent6" hlink="hlink" folHlink="folHlink"/>
    </a:extraClrScheme>
    <a:extraClrScheme>
      <a:clrScheme name="Print Master 2">
        <a:dk1>
          <a:srgbClr val="000000"/>
        </a:dk1>
        <a:lt1>
          <a:srgbClr val="FFFFFF"/>
        </a:lt1>
        <a:dk2>
          <a:srgbClr val="1B4521"/>
        </a:dk2>
        <a:lt2>
          <a:srgbClr val="FFFFFF"/>
        </a:lt2>
        <a:accent1>
          <a:srgbClr val="BAFF05"/>
        </a:accent1>
        <a:accent2>
          <a:srgbClr val="05ABFF"/>
        </a:accent2>
        <a:accent3>
          <a:srgbClr val="ABB0AB"/>
        </a:accent3>
        <a:accent4>
          <a:srgbClr val="DADADA"/>
        </a:accent4>
        <a:accent5>
          <a:srgbClr val="D9FFAA"/>
        </a:accent5>
        <a:accent6>
          <a:srgbClr val="049BE7"/>
        </a:accent6>
        <a:hlink>
          <a:srgbClr val="D1FFD9"/>
        </a:hlink>
        <a:folHlink>
          <a:srgbClr val="D1F1FF"/>
        </a:folHlink>
      </a:clrScheme>
      <a:clrMap bg1="dk2" tx1="lt1" bg2="dk1" tx2="lt2" accent1="accent1" accent2="accent2" accent3="accent3" accent4="accent4" accent5="accent5" accent6="accent6" hlink="hlink" folHlink="folHlink"/>
    </a:extraClrScheme>
    <a:extraClrScheme>
      <a:clrScheme name="Print Master 3">
        <a:dk1>
          <a:srgbClr val="000000"/>
        </a:dk1>
        <a:lt1>
          <a:srgbClr val="FFFFFF"/>
        </a:lt1>
        <a:dk2>
          <a:srgbClr val="1B4521"/>
        </a:dk2>
        <a:lt2>
          <a:srgbClr val="FFFFFF"/>
        </a:lt2>
        <a:accent1>
          <a:srgbClr val="FF7105"/>
        </a:accent1>
        <a:accent2>
          <a:srgbClr val="05FF2C"/>
        </a:accent2>
        <a:accent3>
          <a:srgbClr val="ABB0AB"/>
        </a:accent3>
        <a:accent4>
          <a:srgbClr val="DADADA"/>
        </a:accent4>
        <a:accent5>
          <a:srgbClr val="FFBBAA"/>
        </a:accent5>
        <a:accent6>
          <a:srgbClr val="04E727"/>
        </a:accent6>
        <a:hlink>
          <a:srgbClr val="FFD1E9"/>
        </a:hlink>
        <a:folHlink>
          <a:srgbClr val="FFE6D1"/>
        </a:folHlink>
      </a:clrScheme>
      <a:clrMap bg1="dk2" tx1="lt1" bg2="dk1" tx2="lt2" accent1="accent1" accent2="accent2" accent3="accent3" accent4="accent4" accent5="accent5" accent6="accent6" hlink="hlink" folHlink="folHlink"/>
    </a:extraClrScheme>
    <a:extraClrScheme>
      <a:clrScheme name="Print Master 4">
        <a:dk1>
          <a:srgbClr val="000000"/>
        </a:dk1>
        <a:lt1>
          <a:srgbClr val="FFFFFF"/>
        </a:lt1>
        <a:dk2>
          <a:srgbClr val="1B4521"/>
        </a:dk2>
        <a:lt2>
          <a:srgbClr val="FFFFFF"/>
        </a:lt2>
        <a:accent1>
          <a:srgbClr val="FF2805"/>
        </a:accent1>
        <a:accent2>
          <a:srgbClr val="3F05FF"/>
        </a:accent2>
        <a:accent3>
          <a:srgbClr val="ABB0AB"/>
        </a:accent3>
        <a:accent4>
          <a:srgbClr val="DADADA"/>
        </a:accent4>
        <a:accent5>
          <a:srgbClr val="FFACAA"/>
        </a:accent5>
        <a:accent6>
          <a:srgbClr val="3804E7"/>
        </a:accent6>
        <a:hlink>
          <a:srgbClr val="FFF8D1"/>
        </a:hlink>
        <a:folHlink>
          <a:srgbClr val="D1FFD7"/>
        </a:folHlink>
      </a:clrScheme>
      <a:clrMap bg1="dk2" tx1="lt1" bg2="dk1" tx2="lt2" accent1="accent1" accent2="accent2" accent3="accent3" accent4="accent4" accent5="accent5" accent6="accent6" hlink="hlink" folHlink="folHlink"/>
    </a:extraClrScheme>
    <a:extraClrScheme>
      <a:clrScheme name="Print Master 5">
        <a:dk1>
          <a:srgbClr val="000000"/>
        </a:dk1>
        <a:lt1>
          <a:srgbClr val="FFFFFF"/>
        </a:lt1>
        <a:dk2>
          <a:srgbClr val="000000"/>
        </a:dk2>
        <a:lt2>
          <a:srgbClr val="B2B2B2"/>
        </a:lt2>
        <a:accent1>
          <a:srgbClr val="3CCE4E"/>
        </a:accent1>
        <a:accent2>
          <a:srgbClr val="1AFF3E"/>
        </a:accent2>
        <a:accent3>
          <a:srgbClr val="FFFFFF"/>
        </a:accent3>
        <a:accent4>
          <a:srgbClr val="000000"/>
        </a:accent4>
        <a:accent5>
          <a:srgbClr val="AFE3B2"/>
        </a:accent5>
        <a:accent6>
          <a:srgbClr val="16E737"/>
        </a:accent6>
        <a:hlink>
          <a:srgbClr val="E5FFE7"/>
        </a:hlink>
        <a:folHlink>
          <a:srgbClr val="E5FFEA"/>
        </a:folHlink>
      </a:clrScheme>
      <a:clrMap bg1="lt1" tx1="dk1" bg2="lt2" tx2="dk2" accent1="accent1" accent2="accent2" accent3="accent3" accent4="accent4" accent5="accent5" accent6="accent6" hlink="hlink" folHlink="folHlink"/>
    </a:extraClrScheme>
    <a:extraClrScheme>
      <a:clrScheme name="Print Master 6">
        <a:dk1>
          <a:srgbClr val="000000"/>
        </a:dk1>
        <a:lt1>
          <a:srgbClr val="FFFFFF"/>
        </a:lt1>
        <a:dk2>
          <a:srgbClr val="000000"/>
        </a:dk2>
        <a:lt2>
          <a:srgbClr val="B2B2B2"/>
        </a:lt2>
        <a:accent1>
          <a:srgbClr val="BAFF05"/>
        </a:accent1>
        <a:accent2>
          <a:srgbClr val="05ABFF"/>
        </a:accent2>
        <a:accent3>
          <a:srgbClr val="FFFFFF"/>
        </a:accent3>
        <a:accent4>
          <a:srgbClr val="000000"/>
        </a:accent4>
        <a:accent5>
          <a:srgbClr val="D9FFAA"/>
        </a:accent5>
        <a:accent6>
          <a:srgbClr val="049BE7"/>
        </a:accent6>
        <a:hlink>
          <a:srgbClr val="D1FFD9"/>
        </a:hlink>
        <a:folHlink>
          <a:srgbClr val="D1F1FF"/>
        </a:folHlink>
      </a:clrScheme>
      <a:clrMap bg1="lt1" tx1="dk1" bg2="lt2" tx2="dk2" accent1="accent1" accent2="accent2" accent3="accent3" accent4="accent4" accent5="accent5" accent6="accent6" hlink="hlink" folHlink="folHlink"/>
    </a:extraClrScheme>
    <a:extraClrScheme>
      <a:clrScheme name="Print Master 7">
        <a:dk1>
          <a:srgbClr val="000000"/>
        </a:dk1>
        <a:lt1>
          <a:srgbClr val="FFFFFF"/>
        </a:lt1>
        <a:dk2>
          <a:srgbClr val="000000"/>
        </a:dk2>
        <a:lt2>
          <a:srgbClr val="B2B2B2"/>
        </a:lt2>
        <a:accent1>
          <a:srgbClr val="FF7105"/>
        </a:accent1>
        <a:accent2>
          <a:srgbClr val="05FF2C"/>
        </a:accent2>
        <a:accent3>
          <a:srgbClr val="FFFFFF"/>
        </a:accent3>
        <a:accent4>
          <a:srgbClr val="000000"/>
        </a:accent4>
        <a:accent5>
          <a:srgbClr val="FFBBAA"/>
        </a:accent5>
        <a:accent6>
          <a:srgbClr val="04E727"/>
        </a:accent6>
        <a:hlink>
          <a:srgbClr val="FFD1E9"/>
        </a:hlink>
        <a:folHlink>
          <a:srgbClr val="FFE6D1"/>
        </a:folHlink>
      </a:clrScheme>
      <a:clrMap bg1="lt1" tx1="dk1" bg2="lt2" tx2="dk2" accent1="accent1" accent2="accent2" accent3="accent3" accent4="accent4" accent5="accent5" accent6="accent6" hlink="hlink" folHlink="folHlink"/>
    </a:extraClrScheme>
    <a:extraClrScheme>
      <a:clrScheme name="Print Master 8">
        <a:dk1>
          <a:srgbClr val="000000"/>
        </a:dk1>
        <a:lt1>
          <a:srgbClr val="FFFFFF"/>
        </a:lt1>
        <a:dk2>
          <a:srgbClr val="000000"/>
        </a:dk2>
        <a:lt2>
          <a:srgbClr val="B2B2B2"/>
        </a:lt2>
        <a:accent1>
          <a:srgbClr val="FF2805"/>
        </a:accent1>
        <a:accent2>
          <a:srgbClr val="3F05FF"/>
        </a:accent2>
        <a:accent3>
          <a:srgbClr val="FFFFFF"/>
        </a:accent3>
        <a:accent4>
          <a:srgbClr val="000000"/>
        </a:accent4>
        <a:accent5>
          <a:srgbClr val="FFACAA"/>
        </a:accent5>
        <a:accent6>
          <a:srgbClr val="3804E7"/>
        </a:accent6>
        <a:hlink>
          <a:srgbClr val="FFF8D1"/>
        </a:hlink>
        <a:folHlink>
          <a:srgbClr val="D1FFD7"/>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pted_648_slide">
  <a:themeElements>
    <a:clrScheme name="646__1b4521_27,69,33 2">
      <a:dk1>
        <a:srgbClr val="000000"/>
      </a:dk1>
      <a:lt1>
        <a:srgbClr val="FFFFFF"/>
      </a:lt1>
      <a:dk2>
        <a:srgbClr val="1B4521"/>
      </a:dk2>
      <a:lt2>
        <a:srgbClr val="FFFFFF"/>
      </a:lt2>
      <a:accent1>
        <a:srgbClr val="BAFF05"/>
      </a:accent1>
      <a:accent2>
        <a:srgbClr val="05ABFF"/>
      </a:accent2>
      <a:accent3>
        <a:srgbClr val="ABB0AB"/>
      </a:accent3>
      <a:accent4>
        <a:srgbClr val="DADADA"/>
      </a:accent4>
      <a:accent5>
        <a:srgbClr val="D9FFAA"/>
      </a:accent5>
      <a:accent6>
        <a:srgbClr val="049BE7"/>
      </a:accent6>
      <a:hlink>
        <a:srgbClr val="D1FFD9"/>
      </a:hlink>
      <a:folHlink>
        <a:srgbClr val="D1F1FF"/>
      </a:folHlink>
    </a:clrScheme>
    <a:fontScheme name="646__1b4521_27,69,33">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46__1b4521_27,69,33 1">
        <a:dk1>
          <a:srgbClr val="000000"/>
        </a:dk1>
        <a:lt1>
          <a:srgbClr val="FFFFFF"/>
        </a:lt1>
        <a:dk2>
          <a:srgbClr val="1B4521"/>
        </a:dk2>
        <a:lt2>
          <a:srgbClr val="FFFFFF"/>
        </a:lt2>
        <a:accent1>
          <a:srgbClr val="3CCE4E"/>
        </a:accent1>
        <a:accent2>
          <a:srgbClr val="1AFF3E"/>
        </a:accent2>
        <a:accent3>
          <a:srgbClr val="ABB0AB"/>
        </a:accent3>
        <a:accent4>
          <a:srgbClr val="DADADA"/>
        </a:accent4>
        <a:accent5>
          <a:srgbClr val="AFE3B2"/>
        </a:accent5>
        <a:accent6>
          <a:srgbClr val="16E737"/>
        </a:accent6>
        <a:hlink>
          <a:srgbClr val="E5FFE7"/>
        </a:hlink>
        <a:folHlink>
          <a:srgbClr val="E5FFEA"/>
        </a:folHlink>
      </a:clrScheme>
      <a:clrMap bg1="dk2" tx1="lt1" bg2="dk1" tx2="lt2" accent1="accent1" accent2="accent2" accent3="accent3" accent4="accent4" accent5="accent5" accent6="accent6" hlink="hlink" folHlink="folHlink"/>
    </a:extraClrScheme>
    <a:extraClrScheme>
      <a:clrScheme name="646__1b4521_27,69,33 2">
        <a:dk1>
          <a:srgbClr val="000000"/>
        </a:dk1>
        <a:lt1>
          <a:srgbClr val="FFFFFF"/>
        </a:lt1>
        <a:dk2>
          <a:srgbClr val="1B4521"/>
        </a:dk2>
        <a:lt2>
          <a:srgbClr val="FFFFFF"/>
        </a:lt2>
        <a:accent1>
          <a:srgbClr val="BAFF05"/>
        </a:accent1>
        <a:accent2>
          <a:srgbClr val="05ABFF"/>
        </a:accent2>
        <a:accent3>
          <a:srgbClr val="ABB0AB"/>
        </a:accent3>
        <a:accent4>
          <a:srgbClr val="DADADA"/>
        </a:accent4>
        <a:accent5>
          <a:srgbClr val="D9FFAA"/>
        </a:accent5>
        <a:accent6>
          <a:srgbClr val="049BE7"/>
        </a:accent6>
        <a:hlink>
          <a:srgbClr val="D1FFD9"/>
        </a:hlink>
        <a:folHlink>
          <a:srgbClr val="D1F1FF"/>
        </a:folHlink>
      </a:clrScheme>
      <a:clrMap bg1="dk2" tx1="lt1" bg2="dk1" tx2="lt2" accent1="accent1" accent2="accent2" accent3="accent3" accent4="accent4" accent5="accent5" accent6="accent6" hlink="hlink" folHlink="folHlink"/>
    </a:extraClrScheme>
    <a:extraClrScheme>
      <a:clrScheme name="646__1b4521_27,69,33 3">
        <a:dk1>
          <a:srgbClr val="000000"/>
        </a:dk1>
        <a:lt1>
          <a:srgbClr val="FFFFFF"/>
        </a:lt1>
        <a:dk2>
          <a:srgbClr val="1B4521"/>
        </a:dk2>
        <a:lt2>
          <a:srgbClr val="FFFFFF"/>
        </a:lt2>
        <a:accent1>
          <a:srgbClr val="FF7105"/>
        </a:accent1>
        <a:accent2>
          <a:srgbClr val="05FF2C"/>
        </a:accent2>
        <a:accent3>
          <a:srgbClr val="ABB0AB"/>
        </a:accent3>
        <a:accent4>
          <a:srgbClr val="DADADA"/>
        </a:accent4>
        <a:accent5>
          <a:srgbClr val="FFBBAA"/>
        </a:accent5>
        <a:accent6>
          <a:srgbClr val="04E727"/>
        </a:accent6>
        <a:hlink>
          <a:srgbClr val="FFD1E9"/>
        </a:hlink>
        <a:folHlink>
          <a:srgbClr val="FFE6D1"/>
        </a:folHlink>
      </a:clrScheme>
      <a:clrMap bg1="dk2" tx1="lt1" bg2="dk1" tx2="lt2" accent1="accent1" accent2="accent2" accent3="accent3" accent4="accent4" accent5="accent5" accent6="accent6" hlink="hlink" folHlink="folHlink"/>
    </a:extraClrScheme>
    <a:extraClrScheme>
      <a:clrScheme name="646__1b4521_27,69,33 4">
        <a:dk1>
          <a:srgbClr val="000000"/>
        </a:dk1>
        <a:lt1>
          <a:srgbClr val="FFFFFF"/>
        </a:lt1>
        <a:dk2>
          <a:srgbClr val="1B4521"/>
        </a:dk2>
        <a:lt2>
          <a:srgbClr val="FFFFFF"/>
        </a:lt2>
        <a:accent1>
          <a:srgbClr val="FF2805"/>
        </a:accent1>
        <a:accent2>
          <a:srgbClr val="3F05FF"/>
        </a:accent2>
        <a:accent3>
          <a:srgbClr val="ABB0AB"/>
        </a:accent3>
        <a:accent4>
          <a:srgbClr val="DADADA"/>
        </a:accent4>
        <a:accent5>
          <a:srgbClr val="FFACAA"/>
        </a:accent5>
        <a:accent6>
          <a:srgbClr val="3804E7"/>
        </a:accent6>
        <a:hlink>
          <a:srgbClr val="FFF8D1"/>
        </a:hlink>
        <a:folHlink>
          <a:srgbClr val="D1FFD7"/>
        </a:folHlink>
      </a:clrScheme>
      <a:clrMap bg1="dk2" tx1="lt1" bg2="dk1" tx2="lt2" accent1="accent1" accent2="accent2" accent3="accent3" accent4="accent4" accent5="accent5" accent6="accent6" hlink="hlink" folHlink="folHlink"/>
    </a:extraClrScheme>
    <a:extraClrScheme>
      <a:clrScheme name="646__1b4521_27,69,33 5">
        <a:dk1>
          <a:srgbClr val="000000"/>
        </a:dk1>
        <a:lt1>
          <a:srgbClr val="FFFFFF"/>
        </a:lt1>
        <a:dk2>
          <a:srgbClr val="000000"/>
        </a:dk2>
        <a:lt2>
          <a:srgbClr val="B2B2B2"/>
        </a:lt2>
        <a:accent1>
          <a:srgbClr val="3CCE4E"/>
        </a:accent1>
        <a:accent2>
          <a:srgbClr val="1AFF3E"/>
        </a:accent2>
        <a:accent3>
          <a:srgbClr val="FFFFFF"/>
        </a:accent3>
        <a:accent4>
          <a:srgbClr val="000000"/>
        </a:accent4>
        <a:accent5>
          <a:srgbClr val="AFE3B2"/>
        </a:accent5>
        <a:accent6>
          <a:srgbClr val="16E737"/>
        </a:accent6>
        <a:hlink>
          <a:srgbClr val="E5FFE7"/>
        </a:hlink>
        <a:folHlink>
          <a:srgbClr val="E5FFEA"/>
        </a:folHlink>
      </a:clrScheme>
      <a:clrMap bg1="lt1" tx1="dk1" bg2="lt2" tx2="dk2" accent1="accent1" accent2="accent2" accent3="accent3" accent4="accent4" accent5="accent5" accent6="accent6" hlink="hlink" folHlink="folHlink"/>
    </a:extraClrScheme>
    <a:extraClrScheme>
      <a:clrScheme name="646__1b4521_27,69,33 6">
        <a:dk1>
          <a:srgbClr val="000000"/>
        </a:dk1>
        <a:lt1>
          <a:srgbClr val="FFFFFF"/>
        </a:lt1>
        <a:dk2>
          <a:srgbClr val="000000"/>
        </a:dk2>
        <a:lt2>
          <a:srgbClr val="B2B2B2"/>
        </a:lt2>
        <a:accent1>
          <a:srgbClr val="BAFF05"/>
        </a:accent1>
        <a:accent2>
          <a:srgbClr val="05ABFF"/>
        </a:accent2>
        <a:accent3>
          <a:srgbClr val="FFFFFF"/>
        </a:accent3>
        <a:accent4>
          <a:srgbClr val="000000"/>
        </a:accent4>
        <a:accent5>
          <a:srgbClr val="D9FFAA"/>
        </a:accent5>
        <a:accent6>
          <a:srgbClr val="049BE7"/>
        </a:accent6>
        <a:hlink>
          <a:srgbClr val="D1FFD9"/>
        </a:hlink>
        <a:folHlink>
          <a:srgbClr val="D1F1FF"/>
        </a:folHlink>
      </a:clrScheme>
      <a:clrMap bg1="lt1" tx1="dk1" bg2="lt2" tx2="dk2" accent1="accent1" accent2="accent2" accent3="accent3" accent4="accent4" accent5="accent5" accent6="accent6" hlink="hlink" folHlink="folHlink"/>
    </a:extraClrScheme>
    <a:extraClrScheme>
      <a:clrScheme name="646__1b4521_27,69,33 7">
        <a:dk1>
          <a:srgbClr val="000000"/>
        </a:dk1>
        <a:lt1>
          <a:srgbClr val="FFFFFF"/>
        </a:lt1>
        <a:dk2>
          <a:srgbClr val="000000"/>
        </a:dk2>
        <a:lt2>
          <a:srgbClr val="B2B2B2"/>
        </a:lt2>
        <a:accent1>
          <a:srgbClr val="FF7105"/>
        </a:accent1>
        <a:accent2>
          <a:srgbClr val="05FF2C"/>
        </a:accent2>
        <a:accent3>
          <a:srgbClr val="FFFFFF"/>
        </a:accent3>
        <a:accent4>
          <a:srgbClr val="000000"/>
        </a:accent4>
        <a:accent5>
          <a:srgbClr val="FFBBAA"/>
        </a:accent5>
        <a:accent6>
          <a:srgbClr val="04E727"/>
        </a:accent6>
        <a:hlink>
          <a:srgbClr val="FFD1E9"/>
        </a:hlink>
        <a:folHlink>
          <a:srgbClr val="FFE6D1"/>
        </a:folHlink>
      </a:clrScheme>
      <a:clrMap bg1="lt1" tx1="dk1" bg2="lt2" tx2="dk2" accent1="accent1" accent2="accent2" accent3="accent3" accent4="accent4" accent5="accent5" accent6="accent6" hlink="hlink" folHlink="folHlink"/>
    </a:extraClrScheme>
    <a:extraClrScheme>
      <a:clrScheme name="646__1b4521_27,69,33 8">
        <a:dk1>
          <a:srgbClr val="000000"/>
        </a:dk1>
        <a:lt1>
          <a:srgbClr val="FFFFFF"/>
        </a:lt1>
        <a:dk2>
          <a:srgbClr val="000000"/>
        </a:dk2>
        <a:lt2>
          <a:srgbClr val="B2B2B2"/>
        </a:lt2>
        <a:accent1>
          <a:srgbClr val="FF2805"/>
        </a:accent1>
        <a:accent2>
          <a:srgbClr val="3F05FF"/>
        </a:accent2>
        <a:accent3>
          <a:srgbClr val="FFFFFF"/>
        </a:accent3>
        <a:accent4>
          <a:srgbClr val="000000"/>
        </a:accent4>
        <a:accent5>
          <a:srgbClr val="FFACAA"/>
        </a:accent5>
        <a:accent6>
          <a:srgbClr val="3804E7"/>
        </a:accent6>
        <a:hlink>
          <a:srgbClr val="FFF8D1"/>
        </a:hlink>
        <a:folHlink>
          <a:srgbClr val="D1FFD7"/>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676</Words>
  <Application>Microsoft Office PowerPoint</Application>
  <PresentationFormat>On-screen Show (4:3)</PresentationFormat>
  <Paragraphs>61</Paragraphs>
  <Slides>10</Slides>
  <Notes>7</Notes>
  <HiddenSlides>0</HiddenSlides>
  <MMClips>0</MMClips>
  <ScaleCrop>false</ScaleCrop>
  <HeadingPairs>
    <vt:vector size="4" baseType="variant">
      <vt:variant>
        <vt:lpstr>Theme</vt:lpstr>
      </vt:variant>
      <vt:variant>
        <vt:i4>3</vt:i4>
      </vt:variant>
      <vt:variant>
        <vt:lpstr>Slide Titles</vt:lpstr>
      </vt:variant>
      <vt:variant>
        <vt:i4>10</vt:i4>
      </vt:variant>
    </vt:vector>
  </HeadingPairs>
  <TitlesOfParts>
    <vt:vector size="13" baseType="lpstr">
      <vt:lpstr>Bubbles</vt:lpstr>
      <vt:lpstr>ppted_648_print</vt:lpstr>
      <vt:lpstr>ppted_648_slide</vt:lpstr>
      <vt:lpstr>Bad PowerPoint Exampe</vt:lpstr>
      <vt:lpstr>Access Control</vt:lpstr>
      <vt:lpstr>Good PowerPoint Example</vt:lpstr>
      <vt:lpstr>PowerPoint Presentation</vt:lpstr>
      <vt:lpstr>PowerPoint Presentation</vt:lpstr>
      <vt:lpstr>PowerPoint Presentation</vt:lpstr>
      <vt:lpstr>PowerPoint Notes</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Bad PowerPoint Example</dc:title>
  <dc:creator>jfowble</dc:creator>
  <cp:lastModifiedBy>jfowble</cp:lastModifiedBy>
  <cp:revision>7</cp:revision>
  <dcterms:created xsi:type="dcterms:W3CDTF">2013-03-23T12:16:55Z</dcterms:created>
  <dcterms:modified xsi:type="dcterms:W3CDTF">2013-03-23T18:48:21Z</dcterms:modified>
</cp:coreProperties>
</file>